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30f1602bc8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b8baba87e645a5"/>
  </p:sldMasterIdLst>
  <p:sldIdLst>
    <p:sldId xmlns:r="http://schemas.openxmlformats.org/officeDocument/2006/relationships" id="256" r:id="Re10a2f592bf348ae"/>
    <p:sldId xmlns:r="http://schemas.openxmlformats.org/officeDocument/2006/relationships" id="257" r:id="R609245621a6d4a0c"/>
    <p:sldId xmlns:r="http://schemas.openxmlformats.org/officeDocument/2006/relationships" id="258" r:id="R51c0f384cc144fe8"/>
    <p:sldId xmlns:r="http://schemas.openxmlformats.org/officeDocument/2006/relationships" id="259" r:id="R30c0fbcd66a54ef9"/>
    <p:sldId xmlns:r="http://schemas.openxmlformats.org/officeDocument/2006/relationships" id="260" r:id="Rdd770fb5fbcd4eb3"/>
    <p:sldId xmlns:r="http://schemas.openxmlformats.org/officeDocument/2006/relationships" id="261" r:id="R6c6cf564a0b748f0"/>
    <p:sldId xmlns:r="http://schemas.openxmlformats.org/officeDocument/2006/relationships" id="262" r:id="Rcdd09ed21c1347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8baba87e645a5" /><Relationship Type="http://schemas.openxmlformats.org/officeDocument/2006/relationships/slide" Target="/ppt/slides/slide1.xml" Id="Re10a2f592bf348ae" /><Relationship Type="http://schemas.openxmlformats.org/officeDocument/2006/relationships/slide" Target="/ppt/slides/slide2.xml" Id="R609245621a6d4a0c" /><Relationship Type="http://schemas.openxmlformats.org/officeDocument/2006/relationships/slide" Target="/ppt/slides/slide3.xml" Id="R51c0f384cc144fe8" /><Relationship Type="http://schemas.openxmlformats.org/officeDocument/2006/relationships/slide" Target="/ppt/slides/slide4.xml" Id="R30c0fbcd66a54ef9" /><Relationship Type="http://schemas.openxmlformats.org/officeDocument/2006/relationships/slide" Target="/ppt/slides/slide5.xml" Id="Rdd770fb5fbcd4eb3" /><Relationship Type="http://schemas.openxmlformats.org/officeDocument/2006/relationships/slide" Target="/ppt/slides/slide6.xml" Id="R6c6cf564a0b748f0" /><Relationship Type="http://schemas.openxmlformats.org/officeDocument/2006/relationships/slide" Target="/ppt/slides/slide7.xml" Id="Rcdd09ed21c1347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79fc300a747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e308426b34fa3" /><Relationship Type="http://schemas.openxmlformats.org/officeDocument/2006/relationships/theme" Target="/ppt/slideMasters/theme/theme1.xml" Id="Ra9ef58dea67740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e308426b3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fcd4dfe89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dbb10fcca46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e3c1bde6c42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3e52d42654a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59e125f024a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7e2ec927844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4256206ed42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TROMSØ AUTOMOBILCOMPANI - AS TACO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TROMSØ AUTOMOBILCOMPANI - AS TACO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116 913 402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59 301 195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34 023 849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254 575 358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624 520 816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BALTHAZAR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CAVA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HOPPESEN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LOBBEN INVEST AS  –  19,0 %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LOBBEN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LOBBEN INVEST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16 66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810 574 232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