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d91000a12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8993ef9674cfb"/>
  </p:sldMasterIdLst>
  <p:sldIdLst>
    <p:sldId xmlns:r="http://schemas.openxmlformats.org/officeDocument/2006/relationships" id="256" r:id="R1de51ff9bb7b404c"/>
    <p:sldId xmlns:r="http://schemas.openxmlformats.org/officeDocument/2006/relationships" id="257" r:id="Re65e6e56540c421c"/>
    <p:sldId xmlns:r="http://schemas.openxmlformats.org/officeDocument/2006/relationships" id="258" r:id="R67ccfce827ee4693"/>
    <p:sldId xmlns:r="http://schemas.openxmlformats.org/officeDocument/2006/relationships" id="259" r:id="Rddccbd20205f4281"/>
    <p:sldId xmlns:r="http://schemas.openxmlformats.org/officeDocument/2006/relationships" id="260" r:id="R0a290d50d7a042d4"/>
    <p:sldId xmlns:r="http://schemas.openxmlformats.org/officeDocument/2006/relationships" id="261" r:id="R8f87121ebb1f41ec"/>
    <p:sldId xmlns:r="http://schemas.openxmlformats.org/officeDocument/2006/relationships" id="262" r:id="Rea4c5b22744b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8993ef9674cfb" /><Relationship Type="http://schemas.openxmlformats.org/officeDocument/2006/relationships/slide" Target="/ppt/slides/slide1.xml" Id="R1de51ff9bb7b404c" /><Relationship Type="http://schemas.openxmlformats.org/officeDocument/2006/relationships/slide" Target="/ppt/slides/slide2.xml" Id="Re65e6e56540c421c" /><Relationship Type="http://schemas.openxmlformats.org/officeDocument/2006/relationships/slide" Target="/ppt/slides/slide3.xml" Id="R67ccfce827ee4693" /><Relationship Type="http://schemas.openxmlformats.org/officeDocument/2006/relationships/slide" Target="/ppt/slides/slide4.xml" Id="Rddccbd20205f4281" /><Relationship Type="http://schemas.openxmlformats.org/officeDocument/2006/relationships/slide" Target="/ppt/slides/slide5.xml" Id="R0a290d50d7a042d4" /><Relationship Type="http://schemas.openxmlformats.org/officeDocument/2006/relationships/slide" Target="/ppt/slides/slide6.xml" Id="R8f87121ebb1f41ec" /><Relationship Type="http://schemas.openxmlformats.org/officeDocument/2006/relationships/slide" Target="/ppt/slides/slide7.xml" Id="Rea4c5b22744b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806bb2627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b6848d2a749d8" /><Relationship Type="http://schemas.openxmlformats.org/officeDocument/2006/relationships/theme" Target="/ppt/slideMasters/theme/theme1.xml" Id="Rf9d9b1c31fcd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b6848d2a7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9f0f9aeb9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0b337459a48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825b38e4f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57ea770a0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07a55b2e2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78110b718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90aa2e0a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KVALITETSSNEKKEREN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KVALITETSSNEKKEREN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3 751 262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5 450 063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6 333 719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SKIPPERUD JØRGEN ENGSTRØM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Jørgen Skipperud, Markveien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