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44ccbb658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cef7410eb4fc8"/>
  </p:sldMasterIdLst>
  <p:sldIdLst>
    <p:sldId xmlns:r="http://schemas.openxmlformats.org/officeDocument/2006/relationships" id="256" r:id="R6c3c72b75e67490c"/>
    <p:sldId xmlns:r="http://schemas.openxmlformats.org/officeDocument/2006/relationships" id="257" r:id="Rbf5b44027f22493e"/>
    <p:sldId xmlns:r="http://schemas.openxmlformats.org/officeDocument/2006/relationships" id="258" r:id="Red55249803af45ab"/>
    <p:sldId xmlns:r="http://schemas.openxmlformats.org/officeDocument/2006/relationships" id="259" r:id="R12cdde1da3d04e3e"/>
    <p:sldId xmlns:r="http://schemas.openxmlformats.org/officeDocument/2006/relationships" id="260" r:id="R308e9ef7cb5c4b22"/>
    <p:sldId xmlns:r="http://schemas.openxmlformats.org/officeDocument/2006/relationships" id="261" r:id="Raf1ef83dca104f37"/>
    <p:sldId xmlns:r="http://schemas.openxmlformats.org/officeDocument/2006/relationships" id="262" r:id="R74ae759676e2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cef7410eb4fc8" /><Relationship Type="http://schemas.openxmlformats.org/officeDocument/2006/relationships/slide" Target="/ppt/slides/slide1.xml" Id="R6c3c72b75e67490c" /><Relationship Type="http://schemas.openxmlformats.org/officeDocument/2006/relationships/slide" Target="/ppt/slides/slide2.xml" Id="Rbf5b44027f22493e" /><Relationship Type="http://schemas.openxmlformats.org/officeDocument/2006/relationships/slide" Target="/ppt/slides/slide3.xml" Id="Red55249803af45ab" /><Relationship Type="http://schemas.openxmlformats.org/officeDocument/2006/relationships/slide" Target="/ppt/slides/slide4.xml" Id="R12cdde1da3d04e3e" /><Relationship Type="http://schemas.openxmlformats.org/officeDocument/2006/relationships/slide" Target="/ppt/slides/slide5.xml" Id="R308e9ef7cb5c4b22" /><Relationship Type="http://schemas.openxmlformats.org/officeDocument/2006/relationships/slide" Target="/ppt/slides/slide6.xml" Id="Raf1ef83dca104f37" /><Relationship Type="http://schemas.openxmlformats.org/officeDocument/2006/relationships/slide" Target="/ppt/slides/slide7.xml" Id="R74ae759676e2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818e8f75a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9a161b36450b" /><Relationship Type="http://schemas.openxmlformats.org/officeDocument/2006/relationships/theme" Target="/ppt/slideMasters/theme/theme1.xml" Id="R07e65c638c5e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49a161b36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7ea23aec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15f731feb45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74c8d540e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30c3429f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2dfa162240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c7372a711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37ffeff63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TERMOGRAFI OG BYGGTEKNIKK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TERMOGRAFI OG BYGGTEKNIKK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3 610 828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OVE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Holumbakken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812 166 352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