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37b863a99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ee085e53b4579"/>
  </p:sldMasterIdLst>
  <p:sldIdLst>
    <p:sldId xmlns:r="http://schemas.openxmlformats.org/officeDocument/2006/relationships" id="256" r:id="R3058b27e63cd4f93"/>
    <p:sldId xmlns:r="http://schemas.openxmlformats.org/officeDocument/2006/relationships" id="257" r:id="R07bd665747354a0e"/>
    <p:sldId xmlns:r="http://schemas.openxmlformats.org/officeDocument/2006/relationships" id="258" r:id="R24ccfaebe7f6450f"/>
    <p:sldId xmlns:r="http://schemas.openxmlformats.org/officeDocument/2006/relationships" id="259" r:id="Rb437a653ede14a26"/>
    <p:sldId xmlns:r="http://schemas.openxmlformats.org/officeDocument/2006/relationships" id="260" r:id="R26187116a6fb465c"/>
    <p:sldId xmlns:r="http://schemas.openxmlformats.org/officeDocument/2006/relationships" id="261" r:id="R3cc47104dd1e418b"/>
    <p:sldId xmlns:r="http://schemas.openxmlformats.org/officeDocument/2006/relationships" id="262" r:id="R23fe4320f633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ee085e53b4579" /><Relationship Type="http://schemas.openxmlformats.org/officeDocument/2006/relationships/slide" Target="/ppt/slides/slide1.xml" Id="R3058b27e63cd4f93" /><Relationship Type="http://schemas.openxmlformats.org/officeDocument/2006/relationships/slide" Target="/ppt/slides/slide2.xml" Id="R07bd665747354a0e" /><Relationship Type="http://schemas.openxmlformats.org/officeDocument/2006/relationships/slide" Target="/ppt/slides/slide3.xml" Id="R24ccfaebe7f6450f" /><Relationship Type="http://schemas.openxmlformats.org/officeDocument/2006/relationships/slide" Target="/ppt/slides/slide4.xml" Id="Rb437a653ede14a26" /><Relationship Type="http://schemas.openxmlformats.org/officeDocument/2006/relationships/slide" Target="/ppt/slides/slide5.xml" Id="R26187116a6fb465c" /><Relationship Type="http://schemas.openxmlformats.org/officeDocument/2006/relationships/slide" Target="/ppt/slides/slide6.xml" Id="R3cc47104dd1e418b" /><Relationship Type="http://schemas.openxmlformats.org/officeDocument/2006/relationships/slide" Target="/ppt/slides/slide7.xml" Id="R23fe4320f633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0a4568511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8a08c21341c1" /><Relationship Type="http://schemas.openxmlformats.org/officeDocument/2006/relationships/theme" Target="/ppt/slideMasters/theme/theme1.xml" Id="Rff1f8fe359ba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58a08c213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d409d743a4e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b9dea1daf42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4b3f5b50e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2ead943a7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61e1f06b4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564b0f7fe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12d16363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GLAKA 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GLAKA ONE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7 008 493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Solhola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