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543c55fd6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d34fce0fe744a5"/>
  </p:sldMasterIdLst>
  <p:sldIdLst>
    <p:sldId xmlns:r="http://schemas.openxmlformats.org/officeDocument/2006/relationships" id="256" r:id="Rc33d0d78cf5b477e"/>
    <p:sldId xmlns:r="http://schemas.openxmlformats.org/officeDocument/2006/relationships" id="257" r:id="Rceebefb3425b4f4c"/>
    <p:sldId xmlns:r="http://schemas.openxmlformats.org/officeDocument/2006/relationships" id="258" r:id="R1da835e11b79434b"/>
    <p:sldId xmlns:r="http://schemas.openxmlformats.org/officeDocument/2006/relationships" id="259" r:id="R19829d9e788f48b2"/>
    <p:sldId xmlns:r="http://schemas.openxmlformats.org/officeDocument/2006/relationships" id="260" r:id="Rb0eb53c279a84861"/>
    <p:sldId xmlns:r="http://schemas.openxmlformats.org/officeDocument/2006/relationships" id="261" r:id="Re6cf60658b214381"/>
    <p:sldId xmlns:r="http://schemas.openxmlformats.org/officeDocument/2006/relationships" id="262" r:id="Ra36849b9d573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34fce0fe744a5" /><Relationship Type="http://schemas.openxmlformats.org/officeDocument/2006/relationships/slide" Target="/ppt/slides/slide1.xml" Id="Rc33d0d78cf5b477e" /><Relationship Type="http://schemas.openxmlformats.org/officeDocument/2006/relationships/slide" Target="/ppt/slides/slide2.xml" Id="Rceebefb3425b4f4c" /><Relationship Type="http://schemas.openxmlformats.org/officeDocument/2006/relationships/slide" Target="/ppt/slides/slide3.xml" Id="R1da835e11b79434b" /><Relationship Type="http://schemas.openxmlformats.org/officeDocument/2006/relationships/slide" Target="/ppt/slides/slide4.xml" Id="R19829d9e788f48b2" /><Relationship Type="http://schemas.openxmlformats.org/officeDocument/2006/relationships/slide" Target="/ppt/slides/slide5.xml" Id="Rb0eb53c279a84861" /><Relationship Type="http://schemas.openxmlformats.org/officeDocument/2006/relationships/slide" Target="/ppt/slides/slide6.xml" Id="Re6cf60658b214381" /><Relationship Type="http://schemas.openxmlformats.org/officeDocument/2006/relationships/slide" Target="/ppt/slides/slide7.xml" Id="Ra36849b9d573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4a20a3ab14f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3f02327604122" /><Relationship Type="http://schemas.openxmlformats.org/officeDocument/2006/relationships/theme" Target="/ppt/slideMasters/theme/theme1.xml" Id="R0250f06173f9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d3f023276041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e8459a1fd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534804bf448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0e39cb61548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8d3df7af54b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c6f9671b94a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633cf4d1040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aefe3399b42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