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58d1357839e45e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c27d3b195db44f6"/>
  </p:sldMasterIdLst>
  <p:sldIdLst>
    <p:sldId xmlns:r="http://schemas.openxmlformats.org/officeDocument/2006/relationships" id="256" r:id="Raf2170bf2e9b4561"/>
    <p:sldId xmlns:r="http://schemas.openxmlformats.org/officeDocument/2006/relationships" id="257" r:id="R965569f296414046"/>
    <p:sldId xmlns:r="http://schemas.openxmlformats.org/officeDocument/2006/relationships" id="258" r:id="Re58c92c092cd4103"/>
    <p:sldId xmlns:r="http://schemas.openxmlformats.org/officeDocument/2006/relationships" id="259" r:id="Rbf61da0765614f16"/>
    <p:sldId xmlns:r="http://schemas.openxmlformats.org/officeDocument/2006/relationships" id="260" r:id="Rd32caefae5224dd8"/>
    <p:sldId xmlns:r="http://schemas.openxmlformats.org/officeDocument/2006/relationships" id="261" r:id="R799ef60fbe0d4d79"/>
    <p:sldId xmlns:r="http://schemas.openxmlformats.org/officeDocument/2006/relationships" id="262" r:id="Rf612bfabbcca431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c27d3b195db44f6" /><Relationship Type="http://schemas.openxmlformats.org/officeDocument/2006/relationships/slide" Target="/ppt/slides/slide1.xml" Id="Raf2170bf2e9b4561" /><Relationship Type="http://schemas.openxmlformats.org/officeDocument/2006/relationships/slide" Target="/ppt/slides/slide2.xml" Id="R965569f296414046" /><Relationship Type="http://schemas.openxmlformats.org/officeDocument/2006/relationships/slide" Target="/ppt/slides/slide3.xml" Id="Re58c92c092cd4103" /><Relationship Type="http://schemas.openxmlformats.org/officeDocument/2006/relationships/slide" Target="/ppt/slides/slide4.xml" Id="Rbf61da0765614f16" /><Relationship Type="http://schemas.openxmlformats.org/officeDocument/2006/relationships/slide" Target="/ppt/slides/slide5.xml" Id="Rd32caefae5224dd8" /><Relationship Type="http://schemas.openxmlformats.org/officeDocument/2006/relationships/slide" Target="/ppt/slides/slide6.xml" Id="R799ef60fbe0d4d79" /><Relationship Type="http://schemas.openxmlformats.org/officeDocument/2006/relationships/slide" Target="/ppt/slides/slide7.xml" Id="Rf612bfabbcca431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2ccd09567654a6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2310c649d54dfb" /><Relationship Type="http://schemas.openxmlformats.org/officeDocument/2006/relationships/theme" Target="/ppt/slideMasters/theme/theme1.xml" Id="R25fd3724c02d420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f2310c649d54df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88c8f9a720411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947fe69982459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10983bb29048f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bfc9b5a33746d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afa57156234ac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609387b2b04b6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2d47a499d14ed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ANIDEI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ANIDEI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ANIDEI AS ble etablert [år] og holder til i Drøbak.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ANIDEI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ANIDEI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ANIDEI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−3 001 487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2 185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1 778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ANIDEI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MONSHAUGEN ELI KLYPEN  –  40,0 %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MONSHAUGEN ANETTE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MONSHAUGEN EIRIK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MONSHAUGEN IDA  –  20,0 %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ANIDEI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Klokkeveien 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1444 Drøbak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anette.monshaugen@hotmail.com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814 332 012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ANIDEI AS</a:t>
            </a:r>
          </a:p>
        </p:txBody>
      </p:sp>
    </p:spTree>
  </p:cSld>
  <p:clrMapOvr>
    <a:masterClrMapping xmlns:a="http://schemas.openxmlformats.org/drawingml/2006/main"/>
  </p:clrMapOvr>
</p:sld>
</file>