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3a4eb339f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d867eb232497e"/>
  </p:sldMasterIdLst>
  <p:sldIdLst>
    <p:sldId xmlns:r="http://schemas.openxmlformats.org/officeDocument/2006/relationships" id="256" r:id="Rc29109b50fdb427b"/>
    <p:sldId xmlns:r="http://schemas.openxmlformats.org/officeDocument/2006/relationships" id="257" r:id="Rb5f87eba477f4de6"/>
    <p:sldId xmlns:r="http://schemas.openxmlformats.org/officeDocument/2006/relationships" id="258" r:id="R652f079115a3488f"/>
    <p:sldId xmlns:r="http://schemas.openxmlformats.org/officeDocument/2006/relationships" id="259" r:id="R01d372b06c044c21"/>
    <p:sldId xmlns:r="http://schemas.openxmlformats.org/officeDocument/2006/relationships" id="260" r:id="Rf6e3a200eab04281"/>
    <p:sldId xmlns:r="http://schemas.openxmlformats.org/officeDocument/2006/relationships" id="261" r:id="Rc2fd70c12793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d867eb232497e" /><Relationship Type="http://schemas.openxmlformats.org/officeDocument/2006/relationships/slide" Target="/ppt/slides/slide1.xml" Id="Rc29109b50fdb427b" /><Relationship Type="http://schemas.openxmlformats.org/officeDocument/2006/relationships/slide" Target="/ppt/slides/slide2.xml" Id="Rb5f87eba477f4de6" /><Relationship Type="http://schemas.openxmlformats.org/officeDocument/2006/relationships/slide" Target="/ppt/slides/slide3.xml" Id="R652f079115a3488f" /><Relationship Type="http://schemas.openxmlformats.org/officeDocument/2006/relationships/slide" Target="/ppt/slides/slide4.xml" Id="R01d372b06c044c21" /><Relationship Type="http://schemas.openxmlformats.org/officeDocument/2006/relationships/slide" Target="/ppt/slides/slide5.xml" Id="Rf6e3a200eab04281" /><Relationship Type="http://schemas.openxmlformats.org/officeDocument/2006/relationships/slide" Target="/ppt/slides/slide6.xml" Id="Rc2fd70c12793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43651836f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45c559e8f474a" /><Relationship Type="http://schemas.openxmlformats.org/officeDocument/2006/relationships/theme" Target="/ppt/slideMasters/theme/theme1.xml" Id="Rd5edea4c1f2a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45c559e8f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14f9054b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d01fa6b8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e690b914c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4218b216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4fe0e140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d3df0447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