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ea146ee50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5f399e36a4ba7"/>
  </p:sldMasterIdLst>
  <p:sldIdLst>
    <p:sldId xmlns:r="http://schemas.openxmlformats.org/officeDocument/2006/relationships" id="256" r:id="R12156a0c54fa48fc"/>
    <p:sldId xmlns:r="http://schemas.openxmlformats.org/officeDocument/2006/relationships" id="257" r:id="R581e4764c5f74c01"/>
    <p:sldId xmlns:r="http://schemas.openxmlformats.org/officeDocument/2006/relationships" id="258" r:id="R77ea86d7a4f04d8f"/>
    <p:sldId xmlns:r="http://schemas.openxmlformats.org/officeDocument/2006/relationships" id="259" r:id="R6d635a710ab2480b"/>
    <p:sldId xmlns:r="http://schemas.openxmlformats.org/officeDocument/2006/relationships" id="260" r:id="R3dd2103b47914c09"/>
    <p:sldId xmlns:r="http://schemas.openxmlformats.org/officeDocument/2006/relationships" id="261" r:id="Raf08cf49804a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5f399e36a4ba7" /><Relationship Type="http://schemas.openxmlformats.org/officeDocument/2006/relationships/slide" Target="/ppt/slides/slide1.xml" Id="R12156a0c54fa48fc" /><Relationship Type="http://schemas.openxmlformats.org/officeDocument/2006/relationships/slide" Target="/ppt/slides/slide2.xml" Id="R581e4764c5f74c01" /><Relationship Type="http://schemas.openxmlformats.org/officeDocument/2006/relationships/slide" Target="/ppt/slides/slide3.xml" Id="R77ea86d7a4f04d8f" /><Relationship Type="http://schemas.openxmlformats.org/officeDocument/2006/relationships/slide" Target="/ppt/slides/slide4.xml" Id="R6d635a710ab2480b" /><Relationship Type="http://schemas.openxmlformats.org/officeDocument/2006/relationships/slide" Target="/ppt/slides/slide5.xml" Id="R3dd2103b47914c09" /><Relationship Type="http://schemas.openxmlformats.org/officeDocument/2006/relationships/slide" Target="/ppt/slides/slide6.xml" Id="Raf08cf49804a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8aa6ccb88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601d2f1b441a6" /><Relationship Type="http://schemas.openxmlformats.org/officeDocument/2006/relationships/theme" Target="/ppt/slideMasters/theme/theme1.xml" Id="R015a5e7afbe6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601d2f1b4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32b70c500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6197e60f3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7ef71e911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72dce59a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e7a737c3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e405baf4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