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53949864d46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be68dfb6145fa"/>
  </p:sldMasterIdLst>
  <p:sldIdLst>
    <p:sldId xmlns:r="http://schemas.openxmlformats.org/officeDocument/2006/relationships" id="256" r:id="Rae08e4d18e0846cb"/>
    <p:sldId xmlns:r="http://schemas.openxmlformats.org/officeDocument/2006/relationships" id="257" r:id="R31c1f1cc519845f5"/>
    <p:sldId xmlns:r="http://schemas.openxmlformats.org/officeDocument/2006/relationships" id="258" r:id="Raed01c0d32094039"/>
    <p:sldId xmlns:r="http://schemas.openxmlformats.org/officeDocument/2006/relationships" id="259" r:id="Rf2c0d69fbfd1479e"/>
    <p:sldId xmlns:r="http://schemas.openxmlformats.org/officeDocument/2006/relationships" id="260" r:id="R5460d64c2d10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be68dfb6145fa" /><Relationship Type="http://schemas.openxmlformats.org/officeDocument/2006/relationships/slide" Target="/ppt/slides/slide1.xml" Id="Rae08e4d18e0846cb" /><Relationship Type="http://schemas.openxmlformats.org/officeDocument/2006/relationships/slide" Target="/ppt/slides/slide2.xml" Id="R31c1f1cc519845f5" /><Relationship Type="http://schemas.openxmlformats.org/officeDocument/2006/relationships/slide" Target="/ppt/slides/slide3.xml" Id="Raed01c0d32094039" /><Relationship Type="http://schemas.openxmlformats.org/officeDocument/2006/relationships/slide" Target="/ppt/slides/slide4.xml" Id="Rf2c0d69fbfd1479e" /><Relationship Type="http://schemas.openxmlformats.org/officeDocument/2006/relationships/slide" Target="/ppt/slides/slide5.xml" Id="R5460d64c2d10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56feeaf2f48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17e14f353441f" /><Relationship Type="http://schemas.openxmlformats.org/officeDocument/2006/relationships/theme" Target="/ppt/slideMasters/theme/theme1.xml" Id="R4f8a6588d74d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17e14f353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8074b95714c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c3f60a9af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79b24b557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0af65012d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f4dd699df40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TOLGA SENTERPARTI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TOLGA SENTERPARTI ble etablert [år] og holder til i Tolga.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Esten Kleven, Rørosveien 1752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2540 Tolga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815 274 792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TOLGA SENTERPARTI</a:t>
            </a:r>
          </a:p>
        </p:txBody>
      </p:sp>
    </p:spTree>
  </p:cSld>
  <p:clrMapOvr>
    <a:masterClrMapping xmlns:a="http://schemas.openxmlformats.org/drawingml/2006/main"/>
  </p:clrMapOvr>
</p:sld>
</file>