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8b49ff2d940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422f18ed94c54"/>
  </p:sldMasterIdLst>
  <p:sldIdLst>
    <p:sldId xmlns:r="http://schemas.openxmlformats.org/officeDocument/2006/relationships" id="256" r:id="R324596857a074434"/>
    <p:sldId xmlns:r="http://schemas.openxmlformats.org/officeDocument/2006/relationships" id="257" r:id="Rf1db1dc6071247f9"/>
    <p:sldId xmlns:r="http://schemas.openxmlformats.org/officeDocument/2006/relationships" id="258" r:id="R56b0e2c61e9445cd"/>
    <p:sldId xmlns:r="http://schemas.openxmlformats.org/officeDocument/2006/relationships" id="259" r:id="R5341dae416ca499d"/>
    <p:sldId xmlns:r="http://schemas.openxmlformats.org/officeDocument/2006/relationships" id="260" r:id="Re6f486b75393476c"/>
    <p:sldId xmlns:r="http://schemas.openxmlformats.org/officeDocument/2006/relationships" id="261" r:id="Rf13520e370e64073"/>
    <p:sldId xmlns:r="http://schemas.openxmlformats.org/officeDocument/2006/relationships" id="262" r:id="R22adc2e64e7942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422f18ed94c54" /><Relationship Type="http://schemas.openxmlformats.org/officeDocument/2006/relationships/slide" Target="/ppt/slides/slide1.xml" Id="R324596857a074434" /><Relationship Type="http://schemas.openxmlformats.org/officeDocument/2006/relationships/slide" Target="/ppt/slides/slide2.xml" Id="Rf1db1dc6071247f9" /><Relationship Type="http://schemas.openxmlformats.org/officeDocument/2006/relationships/slide" Target="/ppt/slides/slide3.xml" Id="R56b0e2c61e9445cd" /><Relationship Type="http://schemas.openxmlformats.org/officeDocument/2006/relationships/slide" Target="/ppt/slides/slide4.xml" Id="R5341dae416ca499d" /><Relationship Type="http://schemas.openxmlformats.org/officeDocument/2006/relationships/slide" Target="/ppt/slides/slide5.xml" Id="Re6f486b75393476c" /><Relationship Type="http://schemas.openxmlformats.org/officeDocument/2006/relationships/slide" Target="/ppt/slides/slide6.xml" Id="Rf13520e370e64073" /><Relationship Type="http://schemas.openxmlformats.org/officeDocument/2006/relationships/slide" Target="/ppt/slides/slide7.xml" Id="R22adc2e64e7942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5bc1a66b3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48c09872a4acb" /><Relationship Type="http://schemas.openxmlformats.org/officeDocument/2006/relationships/theme" Target="/ppt/slideMasters/theme/theme1.xml" Id="Ra6873271dde14b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48c09872a4a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e8a321602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f2e1619e0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a1bf32717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b29400d1244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0d3a9d9c048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22f716cc440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5cd9cd08e41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OLJE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OLJE INVEST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−6 642 312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5 484 066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FORTUNA INVESTERINGSSELSKAP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VICTORY CONSULTING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4083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816 640 652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