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4935e4c9d64a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1caf3b1e1f4c0d"/>
  </p:sldMasterIdLst>
  <p:sldIdLst>
    <p:sldId xmlns:r="http://schemas.openxmlformats.org/officeDocument/2006/relationships" id="256" r:id="Re64d01bf8a6941ea"/>
    <p:sldId xmlns:r="http://schemas.openxmlformats.org/officeDocument/2006/relationships" id="257" r:id="R3f36fd43c8114ce8"/>
    <p:sldId xmlns:r="http://schemas.openxmlformats.org/officeDocument/2006/relationships" id="258" r:id="Rfb5c51254be0480e"/>
    <p:sldId xmlns:r="http://schemas.openxmlformats.org/officeDocument/2006/relationships" id="259" r:id="R0dee9a4f5e7e42b7"/>
    <p:sldId xmlns:r="http://schemas.openxmlformats.org/officeDocument/2006/relationships" id="260" r:id="Ra301922009e44b23"/>
    <p:sldId xmlns:r="http://schemas.openxmlformats.org/officeDocument/2006/relationships" id="261" r:id="Rad0cfa8993b8408b"/>
    <p:sldId xmlns:r="http://schemas.openxmlformats.org/officeDocument/2006/relationships" id="262" r:id="R9890ab3a11d54e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1caf3b1e1f4c0d" /><Relationship Type="http://schemas.openxmlformats.org/officeDocument/2006/relationships/slide" Target="/ppt/slides/slide1.xml" Id="Re64d01bf8a6941ea" /><Relationship Type="http://schemas.openxmlformats.org/officeDocument/2006/relationships/slide" Target="/ppt/slides/slide2.xml" Id="R3f36fd43c8114ce8" /><Relationship Type="http://schemas.openxmlformats.org/officeDocument/2006/relationships/slide" Target="/ppt/slides/slide3.xml" Id="Rfb5c51254be0480e" /><Relationship Type="http://schemas.openxmlformats.org/officeDocument/2006/relationships/slide" Target="/ppt/slides/slide4.xml" Id="R0dee9a4f5e7e42b7" /><Relationship Type="http://schemas.openxmlformats.org/officeDocument/2006/relationships/slide" Target="/ppt/slides/slide5.xml" Id="Ra301922009e44b23" /><Relationship Type="http://schemas.openxmlformats.org/officeDocument/2006/relationships/slide" Target="/ppt/slides/slide6.xml" Id="Rad0cfa8993b8408b" /><Relationship Type="http://schemas.openxmlformats.org/officeDocument/2006/relationships/slide" Target="/ppt/slides/slide7.xml" Id="R9890ab3a11d54e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da2471408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703f7342d44bd" /><Relationship Type="http://schemas.openxmlformats.org/officeDocument/2006/relationships/theme" Target="/ppt/slideMasters/theme/theme1.xml" Id="R8285cc837fa7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8703f7342d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80b2330c44a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de485553b45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101624cb548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1441192a448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17b72fcf340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1ab6e2dbf46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9e7acab34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DISMA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DISMA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BELLOS CONSTANTIN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BELLOS ELENA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alle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3122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817 124 402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DISMA AS</a:t>
            </a:r>
          </a:p>
        </p:txBody>
      </p:sp>
    </p:spTree>
  </p:cSld>
  <p:clrMapOvr>
    <a:masterClrMapping xmlns:a="http://schemas.openxmlformats.org/drawingml/2006/main"/>
  </p:clrMapOvr>
</p:sld>
</file>