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0e8a0912f140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8645e395844c36"/>
  </p:sldMasterIdLst>
  <p:sldIdLst>
    <p:sldId xmlns:r="http://schemas.openxmlformats.org/officeDocument/2006/relationships" id="256" r:id="R6e2a711496994f78"/>
    <p:sldId xmlns:r="http://schemas.openxmlformats.org/officeDocument/2006/relationships" id="257" r:id="R0063c7e250d64407"/>
    <p:sldId xmlns:r="http://schemas.openxmlformats.org/officeDocument/2006/relationships" id="258" r:id="R66558d0d973c491f"/>
    <p:sldId xmlns:r="http://schemas.openxmlformats.org/officeDocument/2006/relationships" id="259" r:id="Rf8e166c54df943f6"/>
    <p:sldId xmlns:r="http://schemas.openxmlformats.org/officeDocument/2006/relationships" id="260" r:id="R59d0040fdc9c4b5b"/>
    <p:sldId xmlns:r="http://schemas.openxmlformats.org/officeDocument/2006/relationships" id="261" r:id="R3962bf6ff7524f43"/>
    <p:sldId xmlns:r="http://schemas.openxmlformats.org/officeDocument/2006/relationships" id="262" r:id="R68076902fb9940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645e395844c36" /><Relationship Type="http://schemas.openxmlformats.org/officeDocument/2006/relationships/slide" Target="/ppt/slides/slide1.xml" Id="R6e2a711496994f78" /><Relationship Type="http://schemas.openxmlformats.org/officeDocument/2006/relationships/slide" Target="/ppt/slides/slide2.xml" Id="R0063c7e250d64407" /><Relationship Type="http://schemas.openxmlformats.org/officeDocument/2006/relationships/slide" Target="/ppt/slides/slide3.xml" Id="R66558d0d973c491f" /><Relationship Type="http://schemas.openxmlformats.org/officeDocument/2006/relationships/slide" Target="/ppt/slides/slide4.xml" Id="Rf8e166c54df943f6" /><Relationship Type="http://schemas.openxmlformats.org/officeDocument/2006/relationships/slide" Target="/ppt/slides/slide5.xml" Id="R59d0040fdc9c4b5b" /><Relationship Type="http://schemas.openxmlformats.org/officeDocument/2006/relationships/slide" Target="/ppt/slides/slide6.xml" Id="R3962bf6ff7524f43" /><Relationship Type="http://schemas.openxmlformats.org/officeDocument/2006/relationships/slide" Target="/ppt/slides/slide7.xml" Id="R68076902fb9940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3d388bb5c4f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9fca66fa147cb" /><Relationship Type="http://schemas.openxmlformats.org/officeDocument/2006/relationships/theme" Target="/ppt/slideMasters/theme/theme1.xml" Id="R11442f03615a4f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f9fca66fa147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9c90b9ae34e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7c78f30d24c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b13f9ce7542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ad4501ef74f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addac15bf47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63e1f8ec943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cdd3f9de9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 MULTISERVICE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2 711 284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8 516 472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817 649 092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MULTISERVICE AS</a:t>
            </a:r>
          </a:p>
        </p:txBody>
      </p:sp>
    </p:spTree>
  </p:cSld>
  <p:clrMapOvr>
    <a:masterClrMapping xmlns:a="http://schemas.openxmlformats.org/drawingml/2006/main"/>
  </p:clrMapOvr>
</p:sld>
</file>