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62ee7d705e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f32375873b4d74"/>
  </p:sldMasterIdLst>
  <p:sldIdLst>
    <p:sldId xmlns:r="http://schemas.openxmlformats.org/officeDocument/2006/relationships" id="256" r:id="R94e82b8b380e4719"/>
    <p:sldId xmlns:r="http://schemas.openxmlformats.org/officeDocument/2006/relationships" id="257" r:id="Rdfa9cc9db9584a7d"/>
    <p:sldId xmlns:r="http://schemas.openxmlformats.org/officeDocument/2006/relationships" id="258" r:id="R83c6d6a3753f45b3"/>
    <p:sldId xmlns:r="http://schemas.openxmlformats.org/officeDocument/2006/relationships" id="259" r:id="R4a9df1019fec4705"/>
    <p:sldId xmlns:r="http://schemas.openxmlformats.org/officeDocument/2006/relationships" id="260" r:id="R7d77a7974cd24136"/>
    <p:sldId xmlns:r="http://schemas.openxmlformats.org/officeDocument/2006/relationships" id="261" r:id="R00c2da70ad9a48f0"/>
    <p:sldId xmlns:r="http://schemas.openxmlformats.org/officeDocument/2006/relationships" id="262" r:id="R4fcd98dd809d42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32375873b4d74" /><Relationship Type="http://schemas.openxmlformats.org/officeDocument/2006/relationships/slide" Target="/ppt/slides/slide1.xml" Id="R94e82b8b380e4719" /><Relationship Type="http://schemas.openxmlformats.org/officeDocument/2006/relationships/slide" Target="/ppt/slides/slide2.xml" Id="Rdfa9cc9db9584a7d" /><Relationship Type="http://schemas.openxmlformats.org/officeDocument/2006/relationships/slide" Target="/ppt/slides/slide3.xml" Id="R83c6d6a3753f45b3" /><Relationship Type="http://schemas.openxmlformats.org/officeDocument/2006/relationships/slide" Target="/ppt/slides/slide4.xml" Id="R4a9df1019fec4705" /><Relationship Type="http://schemas.openxmlformats.org/officeDocument/2006/relationships/slide" Target="/ppt/slides/slide5.xml" Id="R7d77a7974cd24136" /><Relationship Type="http://schemas.openxmlformats.org/officeDocument/2006/relationships/slide" Target="/ppt/slides/slide6.xml" Id="R00c2da70ad9a48f0" /><Relationship Type="http://schemas.openxmlformats.org/officeDocument/2006/relationships/slide" Target="/ppt/slides/slide7.xml" Id="R4fcd98dd809d42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e1da2d4da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8fcb46b8d4ad4" /><Relationship Type="http://schemas.openxmlformats.org/officeDocument/2006/relationships/theme" Target="/ppt/slideMasters/theme/theme1.xml" Id="R614a32a7b0644b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78fcb46b8d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75e10716c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32ecbffd041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6d89f891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bd51e34043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391c2c595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0fde363ab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d3c21f74c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ØGLEND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ØGLEND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15 184 705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34 711 045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38 313 446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ØGLEND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817 816 622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