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6480c0b0c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3c6ca8953d441d"/>
  </p:sldMasterIdLst>
  <p:sldIdLst>
    <p:sldId xmlns:r="http://schemas.openxmlformats.org/officeDocument/2006/relationships" id="256" r:id="Ree708520787f4b3b"/>
    <p:sldId xmlns:r="http://schemas.openxmlformats.org/officeDocument/2006/relationships" id="257" r:id="R7eec32d6137e47b6"/>
    <p:sldId xmlns:r="http://schemas.openxmlformats.org/officeDocument/2006/relationships" id="258" r:id="R0e68f7b3c173495c"/>
    <p:sldId xmlns:r="http://schemas.openxmlformats.org/officeDocument/2006/relationships" id="259" r:id="R7df0d255117848f2"/>
    <p:sldId xmlns:r="http://schemas.openxmlformats.org/officeDocument/2006/relationships" id="260" r:id="Rf5d4ad7831c24b56"/>
    <p:sldId xmlns:r="http://schemas.openxmlformats.org/officeDocument/2006/relationships" id="261" r:id="Rae815dd99df3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c6ca8953d441d" /><Relationship Type="http://schemas.openxmlformats.org/officeDocument/2006/relationships/slide" Target="/ppt/slides/slide1.xml" Id="Ree708520787f4b3b" /><Relationship Type="http://schemas.openxmlformats.org/officeDocument/2006/relationships/slide" Target="/ppt/slides/slide2.xml" Id="R7eec32d6137e47b6" /><Relationship Type="http://schemas.openxmlformats.org/officeDocument/2006/relationships/slide" Target="/ppt/slides/slide3.xml" Id="R0e68f7b3c173495c" /><Relationship Type="http://schemas.openxmlformats.org/officeDocument/2006/relationships/slide" Target="/ppt/slides/slide4.xml" Id="R7df0d255117848f2" /><Relationship Type="http://schemas.openxmlformats.org/officeDocument/2006/relationships/slide" Target="/ppt/slides/slide5.xml" Id="Rf5d4ad7831c24b56" /><Relationship Type="http://schemas.openxmlformats.org/officeDocument/2006/relationships/slide" Target="/ppt/slides/slide6.xml" Id="Rae815dd99df3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9efaa7216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faddb3ae64b9d" /><Relationship Type="http://schemas.openxmlformats.org/officeDocument/2006/relationships/theme" Target="/ppt/slideMasters/theme/theme1.xml" Id="R238ff3eb8cd8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faddb3ae6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5dedaac64e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8d88bbe1d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c69aa935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db3c328e5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73182ed6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d770bcb10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RIGMAAS HOLDING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RIGMAAS HOLDING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3 338 465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44 836 370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49 573 631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817 838 162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RIGMAAS HOLDING 2 AS</a:t>
            </a:r>
          </a:p>
        </p:txBody>
      </p:sp>
    </p:spTree>
  </p:cSld>
  <p:clrMapOvr>
    <a:masterClrMapping xmlns:a="http://schemas.openxmlformats.org/drawingml/2006/main"/>
  </p:clrMapOvr>
</p:sld>
</file>