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bf5217be9e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487968b79432e"/>
  </p:sldMasterIdLst>
  <p:sldIdLst>
    <p:sldId xmlns:r="http://schemas.openxmlformats.org/officeDocument/2006/relationships" id="256" r:id="R497a1201b6864689"/>
    <p:sldId xmlns:r="http://schemas.openxmlformats.org/officeDocument/2006/relationships" id="257" r:id="Rc603717b3ece49ff"/>
    <p:sldId xmlns:r="http://schemas.openxmlformats.org/officeDocument/2006/relationships" id="258" r:id="R1edc8010d5094f08"/>
    <p:sldId xmlns:r="http://schemas.openxmlformats.org/officeDocument/2006/relationships" id="259" r:id="R88e40cf8cef7492c"/>
    <p:sldId xmlns:r="http://schemas.openxmlformats.org/officeDocument/2006/relationships" id="260" r:id="R1fdc26baf4dd4327"/>
    <p:sldId xmlns:r="http://schemas.openxmlformats.org/officeDocument/2006/relationships" id="261" r:id="R22bdf7dfb0bd4396"/>
    <p:sldId xmlns:r="http://schemas.openxmlformats.org/officeDocument/2006/relationships" id="262" r:id="R861c32cbfbca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487968b79432e" /><Relationship Type="http://schemas.openxmlformats.org/officeDocument/2006/relationships/slide" Target="/ppt/slides/slide1.xml" Id="R497a1201b6864689" /><Relationship Type="http://schemas.openxmlformats.org/officeDocument/2006/relationships/slide" Target="/ppt/slides/slide2.xml" Id="Rc603717b3ece49ff" /><Relationship Type="http://schemas.openxmlformats.org/officeDocument/2006/relationships/slide" Target="/ppt/slides/slide3.xml" Id="R1edc8010d5094f08" /><Relationship Type="http://schemas.openxmlformats.org/officeDocument/2006/relationships/slide" Target="/ppt/slides/slide4.xml" Id="R88e40cf8cef7492c" /><Relationship Type="http://schemas.openxmlformats.org/officeDocument/2006/relationships/slide" Target="/ppt/slides/slide5.xml" Id="R1fdc26baf4dd4327" /><Relationship Type="http://schemas.openxmlformats.org/officeDocument/2006/relationships/slide" Target="/ppt/slides/slide6.xml" Id="R22bdf7dfb0bd4396" /><Relationship Type="http://schemas.openxmlformats.org/officeDocument/2006/relationships/slide" Target="/ppt/slides/slide7.xml" Id="R861c32cbfbca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2e09f28d2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03694d7534687" /><Relationship Type="http://schemas.openxmlformats.org/officeDocument/2006/relationships/theme" Target="/ppt/slideMasters/theme/theme1.xml" Id="R75d08417fb06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03694d753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a1dce05e8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c6e9d75cf4e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710dfbf94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412e02f0e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9824d42cf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004b7e74449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d6a418c5c4b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HARALD LARSEN RØRLEGGER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HARALD LARSEN RØRLEGGER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20 005 706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5 200 056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10 763 402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HJ-LARSEN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818 448 562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HARALD LARSEN RØRLEGGER AS</a:t>
            </a:r>
          </a:p>
        </p:txBody>
      </p:sp>
    </p:spTree>
  </p:cSld>
  <p:clrMapOvr>
    <a:masterClrMapping xmlns:a="http://schemas.openxmlformats.org/drawingml/2006/main"/>
  </p:clrMapOvr>
</p:sld>
</file>