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af9fa16257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2067859c7347d4"/>
  </p:sldMasterIdLst>
  <p:sldIdLst>
    <p:sldId xmlns:r="http://schemas.openxmlformats.org/officeDocument/2006/relationships" id="256" r:id="R54605c5bc7994e6f"/>
    <p:sldId xmlns:r="http://schemas.openxmlformats.org/officeDocument/2006/relationships" id="257" r:id="Rba1d0183a5654f9b"/>
    <p:sldId xmlns:r="http://schemas.openxmlformats.org/officeDocument/2006/relationships" id="258" r:id="R06ccd653efcd47b3"/>
    <p:sldId xmlns:r="http://schemas.openxmlformats.org/officeDocument/2006/relationships" id="259" r:id="R1a5855a27d1e4e00"/>
    <p:sldId xmlns:r="http://schemas.openxmlformats.org/officeDocument/2006/relationships" id="260" r:id="R2f4d32872de34e27"/>
    <p:sldId xmlns:r="http://schemas.openxmlformats.org/officeDocument/2006/relationships" id="261" r:id="R36901e8908d5484e"/>
    <p:sldId xmlns:r="http://schemas.openxmlformats.org/officeDocument/2006/relationships" id="262" r:id="Red2de2a3df5a48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067859c7347d4" /><Relationship Type="http://schemas.openxmlformats.org/officeDocument/2006/relationships/slide" Target="/ppt/slides/slide1.xml" Id="R54605c5bc7994e6f" /><Relationship Type="http://schemas.openxmlformats.org/officeDocument/2006/relationships/slide" Target="/ppt/slides/slide2.xml" Id="Rba1d0183a5654f9b" /><Relationship Type="http://schemas.openxmlformats.org/officeDocument/2006/relationships/slide" Target="/ppt/slides/slide3.xml" Id="R06ccd653efcd47b3" /><Relationship Type="http://schemas.openxmlformats.org/officeDocument/2006/relationships/slide" Target="/ppt/slides/slide4.xml" Id="R1a5855a27d1e4e00" /><Relationship Type="http://schemas.openxmlformats.org/officeDocument/2006/relationships/slide" Target="/ppt/slides/slide5.xml" Id="R2f4d32872de34e27" /><Relationship Type="http://schemas.openxmlformats.org/officeDocument/2006/relationships/slide" Target="/ppt/slides/slide6.xml" Id="R36901e8908d5484e" /><Relationship Type="http://schemas.openxmlformats.org/officeDocument/2006/relationships/slide" Target="/ppt/slides/slide7.xml" Id="Red2de2a3df5a48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2252b62304c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d926f77764229" /><Relationship Type="http://schemas.openxmlformats.org/officeDocument/2006/relationships/theme" Target="/ppt/slideMasters/theme/theme1.xml" Id="Re8f15c91fd214d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1d926f777642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ea9eb5e7b49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30f9621b4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4af88a37b4f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ccd682606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9fe9babf2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93f04c6c1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17b29c11b47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FRES &amp;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 &amp; MILJØ AS ble etablert [år] og holder til i Kvelde.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1 383 558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1 740 689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LOFSTAD ATLE BU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Hedrumveien 2716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3282 Kvelde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818 694 792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&amp; MILJØ AS</a:t>
            </a:r>
          </a:p>
        </p:txBody>
      </p:sp>
    </p:spTree>
  </p:cSld>
  <p:clrMapOvr>
    <a:masterClrMapping xmlns:a="http://schemas.openxmlformats.org/drawingml/2006/main"/>
  </p:clrMapOvr>
</p:sld>
</file>