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08e42680f1442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9eca5ce40a428f"/>
  </p:sldMasterIdLst>
  <p:sldIdLst>
    <p:sldId xmlns:r="http://schemas.openxmlformats.org/officeDocument/2006/relationships" id="256" r:id="Refec38de454b458e"/>
    <p:sldId xmlns:r="http://schemas.openxmlformats.org/officeDocument/2006/relationships" id="257" r:id="R1605385f49fb4fb6"/>
    <p:sldId xmlns:r="http://schemas.openxmlformats.org/officeDocument/2006/relationships" id="258" r:id="R37aac78e99e648fd"/>
    <p:sldId xmlns:r="http://schemas.openxmlformats.org/officeDocument/2006/relationships" id="259" r:id="R5532af4920e64fe0"/>
    <p:sldId xmlns:r="http://schemas.openxmlformats.org/officeDocument/2006/relationships" id="260" r:id="Rd8c3ff4ec8e9459f"/>
    <p:sldId xmlns:r="http://schemas.openxmlformats.org/officeDocument/2006/relationships" id="261" r:id="Ra0599fad327d4592"/>
    <p:sldId xmlns:r="http://schemas.openxmlformats.org/officeDocument/2006/relationships" id="262" r:id="Rde14f32903bf48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9eca5ce40a428f" /><Relationship Type="http://schemas.openxmlformats.org/officeDocument/2006/relationships/slide" Target="/ppt/slides/slide1.xml" Id="Refec38de454b458e" /><Relationship Type="http://schemas.openxmlformats.org/officeDocument/2006/relationships/slide" Target="/ppt/slides/slide2.xml" Id="R1605385f49fb4fb6" /><Relationship Type="http://schemas.openxmlformats.org/officeDocument/2006/relationships/slide" Target="/ppt/slides/slide3.xml" Id="R37aac78e99e648fd" /><Relationship Type="http://schemas.openxmlformats.org/officeDocument/2006/relationships/slide" Target="/ppt/slides/slide4.xml" Id="R5532af4920e64fe0" /><Relationship Type="http://schemas.openxmlformats.org/officeDocument/2006/relationships/slide" Target="/ppt/slides/slide5.xml" Id="Rd8c3ff4ec8e9459f" /><Relationship Type="http://schemas.openxmlformats.org/officeDocument/2006/relationships/slide" Target="/ppt/slides/slide6.xml" Id="Ra0599fad327d4592" /><Relationship Type="http://schemas.openxmlformats.org/officeDocument/2006/relationships/slide" Target="/ppt/slides/slide7.xml" Id="Rde14f32903bf48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1ca6203b1a45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d0b659b4e34a34" /><Relationship Type="http://schemas.openxmlformats.org/officeDocument/2006/relationships/theme" Target="/ppt/slideMasters/theme/theme1.xml" Id="Rae170dd9908c44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d0b659b4e34a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c9c27926bd45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5e4127cb27453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05d765e53d4a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34d91c4d594d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394d4c06c748b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f12ad6e4524a5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dca1bcb76e49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SVALBARD UNITED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SVALBARD UNITED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SVALBARD UNITED AS ble etablert [år] og holder til i Midsund.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SVALBARD UNITED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SVALBARD UNITED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SVALBARD UNITED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−30 397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27 836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3 035 977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3 035 977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SVALBARD UNITED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BRATAAS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 TORNES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SVALBARD UNITED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Trond Tornes, Røbergvegen 64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6475 Midsund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erikbrataas@gmail.com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820 155 432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SVALBARD UNITED AS</a:t>
            </a:r>
          </a:p>
        </p:txBody>
      </p:sp>
    </p:spTree>
  </p:cSld>
  <p:clrMapOvr>
    <a:masterClrMapping xmlns:a="http://schemas.openxmlformats.org/drawingml/2006/main"/>
  </p:clrMapOvr>
</p:sld>
</file>