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b6f3b31c794b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bebf23680743d9"/>
  </p:sldMasterIdLst>
  <p:sldIdLst>
    <p:sldId xmlns:r="http://schemas.openxmlformats.org/officeDocument/2006/relationships" id="256" r:id="Re933ae9831a542f8"/>
    <p:sldId xmlns:r="http://schemas.openxmlformats.org/officeDocument/2006/relationships" id="257" r:id="Red94ba7d42324746"/>
    <p:sldId xmlns:r="http://schemas.openxmlformats.org/officeDocument/2006/relationships" id="258" r:id="R4cb79db47b184ada"/>
    <p:sldId xmlns:r="http://schemas.openxmlformats.org/officeDocument/2006/relationships" id="259" r:id="Ra4b93d0f082b4d40"/>
    <p:sldId xmlns:r="http://schemas.openxmlformats.org/officeDocument/2006/relationships" id="260" r:id="R7c0f1362a0174c04"/>
    <p:sldId xmlns:r="http://schemas.openxmlformats.org/officeDocument/2006/relationships" id="261" r:id="Rb1063b82db9e4d0b"/>
    <p:sldId xmlns:r="http://schemas.openxmlformats.org/officeDocument/2006/relationships" id="262" r:id="R897ae56ba5d44c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bebf23680743d9" /><Relationship Type="http://schemas.openxmlformats.org/officeDocument/2006/relationships/slide" Target="/ppt/slides/slide1.xml" Id="Re933ae9831a542f8" /><Relationship Type="http://schemas.openxmlformats.org/officeDocument/2006/relationships/slide" Target="/ppt/slides/slide2.xml" Id="Red94ba7d42324746" /><Relationship Type="http://schemas.openxmlformats.org/officeDocument/2006/relationships/slide" Target="/ppt/slides/slide3.xml" Id="R4cb79db47b184ada" /><Relationship Type="http://schemas.openxmlformats.org/officeDocument/2006/relationships/slide" Target="/ppt/slides/slide4.xml" Id="Ra4b93d0f082b4d40" /><Relationship Type="http://schemas.openxmlformats.org/officeDocument/2006/relationships/slide" Target="/ppt/slides/slide5.xml" Id="R7c0f1362a0174c04" /><Relationship Type="http://schemas.openxmlformats.org/officeDocument/2006/relationships/slide" Target="/ppt/slides/slide6.xml" Id="Rb1063b82db9e4d0b" /><Relationship Type="http://schemas.openxmlformats.org/officeDocument/2006/relationships/slide" Target="/ppt/slides/slide7.xml" Id="R897ae56ba5d44c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b199242c2e4e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4567062b4458e" /><Relationship Type="http://schemas.openxmlformats.org/officeDocument/2006/relationships/theme" Target="/ppt/slideMasters/theme/theme1.xml" Id="R07d37d067a174d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e4567062b445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3957e324849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1eb5dc67349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cc4cd0cda45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ef694a12e45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c531106574d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353a3e57f46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818d9c6f446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GALLEBERGVEIEN 119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GALLEBERGVEIEN 119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GALLEBERGVEIEN 119 HOLDING AS ble etablert [år] og holder til i Sande I Vestfold.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GALLEBERGVEIEN 119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GALLEBERGVEIEN 119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GALLEBERGVEIEN 119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−277 569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822 862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3 879 411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3 939 300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GALLEBERGVEIEN 119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BRENNE ANITA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PER 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GALLEBERGVEIEN 119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Gallebergveien 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3073 Sande I Vestfold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820 164 482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GALLEBERGVEIEN 119 HOLDING AS</a:t>
            </a:r>
          </a:p>
        </p:txBody>
      </p:sp>
    </p:spTree>
  </p:cSld>
  <p:clrMapOvr>
    <a:masterClrMapping xmlns:a="http://schemas.openxmlformats.org/drawingml/2006/main"/>
  </p:clrMapOvr>
</p:sld>
</file>