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b358afb714a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881c0d33d4f8a"/>
  </p:sldMasterIdLst>
  <p:sldIdLst>
    <p:sldId xmlns:r="http://schemas.openxmlformats.org/officeDocument/2006/relationships" id="256" r:id="Rc929c62a32be411a"/>
    <p:sldId xmlns:r="http://schemas.openxmlformats.org/officeDocument/2006/relationships" id="257" r:id="Rb5f2796218b84e2c"/>
    <p:sldId xmlns:r="http://schemas.openxmlformats.org/officeDocument/2006/relationships" id="258" r:id="Rd65c8b331ee344bb"/>
    <p:sldId xmlns:r="http://schemas.openxmlformats.org/officeDocument/2006/relationships" id="259" r:id="R656ff4ae441f46bc"/>
    <p:sldId xmlns:r="http://schemas.openxmlformats.org/officeDocument/2006/relationships" id="260" r:id="R563ba881d2c94f61"/>
    <p:sldId xmlns:r="http://schemas.openxmlformats.org/officeDocument/2006/relationships" id="261" r:id="R49308ff365e64ed9"/>
    <p:sldId xmlns:r="http://schemas.openxmlformats.org/officeDocument/2006/relationships" id="262" r:id="R080aaf39390b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881c0d33d4f8a" /><Relationship Type="http://schemas.openxmlformats.org/officeDocument/2006/relationships/slide" Target="/ppt/slides/slide1.xml" Id="Rc929c62a32be411a" /><Relationship Type="http://schemas.openxmlformats.org/officeDocument/2006/relationships/slide" Target="/ppt/slides/slide2.xml" Id="Rb5f2796218b84e2c" /><Relationship Type="http://schemas.openxmlformats.org/officeDocument/2006/relationships/slide" Target="/ppt/slides/slide3.xml" Id="Rd65c8b331ee344bb" /><Relationship Type="http://schemas.openxmlformats.org/officeDocument/2006/relationships/slide" Target="/ppt/slides/slide4.xml" Id="R656ff4ae441f46bc" /><Relationship Type="http://schemas.openxmlformats.org/officeDocument/2006/relationships/slide" Target="/ppt/slides/slide5.xml" Id="R563ba881d2c94f61" /><Relationship Type="http://schemas.openxmlformats.org/officeDocument/2006/relationships/slide" Target="/ppt/slides/slide6.xml" Id="R49308ff365e64ed9" /><Relationship Type="http://schemas.openxmlformats.org/officeDocument/2006/relationships/slide" Target="/ppt/slides/slide7.xml" Id="R080aaf39390b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7aac9ffdb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b9a9e19384a12" /><Relationship Type="http://schemas.openxmlformats.org/officeDocument/2006/relationships/theme" Target="/ppt/slideMasters/theme/theme1.xml" Id="R98096c51c767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b9a9e1938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d54aa3f8243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3a1a7887a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483f139d4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56477ea13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6af5e8b1b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4ef179630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4aed50f2c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BEDLAND INVEST AS ble etablert [år] og holder til i Ålgård.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3 993 397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3 993 397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EDLAND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Sivles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4330 Ålgård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820 694 392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