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08facff21344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a9d09d8e74ebd"/>
  </p:sldMasterIdLst>
  <p:sldIdLst>
    <p:sldId xmlns:r="http://schemas.openxmlformats.org/officeDocument/2006/relationships" id="256" r:id="R7e0df5905ed24b41"/>
    <p:sldId xmlns:r="http://schemas.openxmlformats.org/officeDocument/2006/relationships" id="257" r:id="Rf9b7fd1e6ef14d69"/>
    <p:sldId xmlns:r="http://schemas.openxmlformats.org/officeDocument/2006/relationships" id="258" r:id="Rc522914371d540f2"/>
    <p:sldId xmlns:r="http://schemas.openxmlformats.org/officeDocument/2006/relationships" id="259" r:id="Re199121762a74019"/>
    <p:sldId xmlns:r="http://schemas.openxmlformats.org/officeDocument/2006/relationships" id="260" r:id="Rb3c66890102f42cd"/>
    <p:sldId xmlns:r="http://schemas.openxmlformats.org/officeDocument/2006/relationships" id="261" r:id="R8484aa4ace5747c3"/>
    <p:sldId xmlns:r="http://schemas.openxmlformats.org/officeDocument/2006/relationships" id="262" r:id="R430d101af9c6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a9d09d8e74ebd" /><Relationship Type="http://schemas.openxmlformats.org/officeDocument/2006/relationships/slide" Target="/ppt/slides/slide1.xml" Id="R7e0df5905ed24b41" /><Relationship Type="http://schemas.openxmlformats.org/officeDocument/2006/relationships/slide" Target="/ppt/slides/slide2.xml" Id="Rf9b7fd1e6ef14d69" /><Relationship Type="http://schemas.openxmlformats.org/officeDocument/2006/relationships/slide" Target="/ppt/slides/slide3.xml" Id="Rc522914371d540f2" /><Relationship Type="http://schemas.openxmlformats.org/officeDocument/2006/relationships/slide" Target="/ppt/slides/slide4.xml" Id="Re199121762a74019" /><Relationship Type="http://schemas.openxmlformats.org/officeDocument/2006/relationships/slide" Target="/ppt/slides/slide5.xml" Id="Rb3c66890102f42cd" /><Relationship Type="http://schemas.openxmlformats.org/officeDocument/2006/relationships/slide" Target="/ppt/slides/slide6.xml" Id="R8484aa4ace5747c3" /><Relationship Type="http://schemas.openxmlformats.org/officeDocument/2006/relationships/slide" Target="/ppt/slides/slide7.xml" Id="R430d101af9c6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11dc5441d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e247379524349" /><Relationship Type="http://schemas.openxmlformats.org/officeDocument/2006/relationships/theme" Target="/ppt/slideMasters/theme/theme1.xml" Id="R84e156573c61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3e24737952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4ef7b35de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00edd6358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a84a55e5c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287a7bf01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bc4a66800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1e0103784a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53a683098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MONSEN &amp; FALK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&amp; FALK HOLDING AS ble etablert [år] og holder til i Korgen.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−117 470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2 859 069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HALLVARD MATHIAS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NERLEIR ERNA SOFIE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8646 Korgen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820 774 892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MONSEN &amp; FALK HOLDING AS</a:t>
            </a:r>
          </a:p>
        </p:txBody>
      </p:sp>
    </p:spTree>
  </p:cSld>
  <p:clrMapOvr>
    <a:masterClrMapping xmlns:a="http://schemas.openxmlformats.org/drawingml/2006/main"/>
  </p:clrMapOvr>
</p:sld>
</file>