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9be50bc32b4d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55c2def3f94d6c"/>
  </p:sldMasterIdLst>
  <p:sldIdLst>
    <p:sldId xmlns:r="http://schemas.openxmlformats.org/officeDocument/2006/relationships" id="256" r:id="R017db496bda442f7"/>
    <p:sldId xmlns:r="http://schemas.openxmlformats.org/officeDocument/2006/relationships" id="257" r:id="R8ed622a9bccb413d"/>
    <p:sldId xmlns:r="http://schemas.openxmlformats.org/officeDocument/2006/relationships" id="258" r:id="R5781bf170f28443b"/>
    <p:sldId xmlns:r="http://schemas.openxmlformats.org/officeDocument/2006/relationships" id="259" r:id="R02cb1b65d41a46b9"/>
    <p:sldId xmlns:r="http://schemas.openxmlformats.org/officeDocument/2006/relationships" id="260" r:id="R3a444fa3dad7478f"/>
    <p:sldId xmlns:r="http://schemas.openxmlformats.org/officeDocument/2006/relationships" id="261" r:id="R241b41f984094b28"/>
    <p:sldId xmlns:r="http://schemas.openxmlformats.org/officeDocument/2006/relationships" id="262" r:id="R1bff46b93dcb49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55c2def3f94d6c" /><Relationship Type="http://schemas.openxmlformats.org/officeDocument/2006/relationships/slide" Target="/ppt/slides/slide1.xml" Id="R017db496bda442f7" /><Relationship Type="http://schemas.openxmlformats.org/officeDocument/2006/relationships/slide" Target="/ppt/slides/slide2.xml" Id="R8ed622a9bccb413d" /><Relationship Type="http://schemas.openxmlformats.org/officeDocument/2006/relationships/slide" Target="/ppt/slides/slide3.xml" Id="R5781bf170f28443b" /><Relationship Type="http://schemas.openxmlformats.org/officeDocument/2006/relationships/slide" Target="/ppt/slides/slide4.xml" Id="R02cb1b65d41a46b9" /><Relationship Type="http://schemas.openxmlformats.org/officeDocument/2006/relationships/slide" Target="/ppt/slides/slide5.xml" Id="R3a444fa3dad7478f" /><Relationship Type="http://schemas.openxmlformats.org/officeDocument/2006/relationships/slide" Target="/ppt/slides/slide6.xml" Id="R241b41f984094b28" /><Relationship Type="http://schemas.openxmlformats.org/officeDocument/2006/relationships/slide" Target="/ppt/slides/slide7.xml" Id="R1bff46b93dcb49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09837ebbc541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375a757fb441f" /><Relationship Type="http://schemas.openxmlformats.org/officeDocument/2006/relationships/theme" Target="/ppt/slideMasters/theme/theme1.xml" Id="Rf9d4a99e84b144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c375a757fb44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10cee04f144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dcc9659b243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eee3173ca49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197634de24b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e392b4e7a40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27cddc8804e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74c660b8d40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HBP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PROSJEKT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79 546 312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6 941 981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23 863 171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JOHANSEN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Rørestrandsveien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821 069 572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