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8aa7f08a1647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439df8d40054b12"/>
  </p:sldMasterIdLst>
  <p:sldIdLst>
    <p:sldId xmlns:r="http://schemas.openxmlformats.org/officeDocument/2006/relationships" id="256" r:id="Rfcecc7ab76464afc"/>
    <p:sldId xmlns:r="http://schemas.openxmlformats.org/officeDocument/2006/relationships" id="257" r:id="R8786a8d70c284c5a"/>
    <p:sldId xmlns:r="http://schemas.openxmlformats.org/officeDocument/2006/relationships" id="258" r:id="R91dd51866e9c48f7"/>
    <p:sldId xmlns:r="http://schemas.openxmlformats.org/officeDocument/2006/relationships" id="259" r:id="R6e75385367b644f3"/>
    <p:sldId xmlns:r="http://schemas.openxmlformats.org/officeDocument/2006/relationships" id="260" r:id="Rc179edca29174ca0"/>
    <p:sldId xmlns:r="http://schemas.openxmlformats.org/officeDocument/2006/relationships" id="261" r:id="Rb1fdbaacc6d24ccd"/>
    <p:sldId xmlns:r="http://schemas.openxmlformats.org/officeDocument/2006/relationships" id="262" r:id="R4eb1ae78d53847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39df8d40054b12" /><Relationship Type="http://schemas.openxmlformats.org/officeDocument/2006/relationships/slide" Target="/ppt/slides/slide1.xml" Id="Rfcecc7ab76464afc" /><Relationship Type="http://schemas.openxmlformats.org/officeDocument/2006/relationships/slide" Target="/ppt/slides/slide2.xml" Id="R8786a8d70c284c5a" /><Relationship Type="http://schemas.openxmlformats.org/officeDocument/2006/relationships/slide" Target="/ppt/slides/slide3.xml" Id="R91dd51866e9c48f7" /><Relationship Type="http://schemas.openxmlformats.org/officeDocument/2006/relationships/slide" Target="/ppt/slides/slide4.xml" Id="R6e75385367b644f3" /><Relationship Type="http://schemas.openxmlformats.org/officeDocument/2006/relationships/slide" Target="/ppt/slides/slide5.xml" Id="Rc179edca29174ca0" /><Relationship Type="http://schemas.openxmlformats.org/officeDocument/2006/relationships/slide" Target="/ppt/slides/slide6.xml" Id="Rb1fdbaacc6d24ccd" /><Relationship Type="http://schemas.openxmlformats.org/officeDocument/2006/relationships/slide" Target="/ppt/slides/slide7.xml" Id="R4eb1ae78d53847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dac8e7ee1a49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ab9bdd23a2412f" /><Relationship Type="http://schemas.openxmlformats.org/officeDocument/2006/relationships/theme" Target="/ppt/slideMasters/theme/theme1.xml" Id="R2ffc49a6af8145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ab9bdd23a241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ff6fada9804a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2e13c00e3e48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8b34fdf4a541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c9f6bf14d342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b4d6702b554f0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578a8be2114e5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c9f372c81546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BAEWERT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BAEWERT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BAEWERT AS ble etablert [år] og holder til i Eiksmarka.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BAEWERT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BAEWERT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BAEWERT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442 910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1 777 425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1 777 425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BAEWERT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HÅLAND KRISTOFFER BAEWERT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BAEWERT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Kristoffer Baewert Håland, Ruglandveien 121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1359 Eiksmarka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821 250 722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BAEWERT AS</a:t>
            </a:r>
          </a:p>
        </p:txBody>
      </p:sp>
    </p:spTree>
  </p:cSld>
  <p:clrMapOvr>
    <a:masterClrMapping xmlns:a="http://schemas.openxmlformats.org/drawingml/2006/main"/>
  </p:clrMapOvr>
</p:sld>
</file>