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c0542a516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b5087102674e21"/>
  </p:sldMasterIdLst>
  <p:sldIdLst>
    <p:sldId xmlns:r="http://schemas.openxmlformats.org/officeDocument/2006/relationships" id="256" r:id="R6a7ccf1673f0456a"/>
    <p:sldId xmlns:r="http://schemas.openxmlformats.org/officeDocument/2006/relationships" id="257" r:id="R236aac7df06049b8"/>
    <p:sldId xmlns:r="http://schemas.openxmlformats.org/officeDocument/2006/relationships" id="258" r:id="R9c4ceb25b666437a"/>
    <p:sldId xmlns:r="http://schemas.openxmlformats.org/officeDocument/2006/relationships" id="259" r:id="R3b4b2cacbfae4bc2"/>
    <p:sldId xmlns:r="http://schemas.openxmlformats.org/officeDocument/2006/relationships" id="260" r:id="R1175ec0cb9144660"/>
    <p:sldId xmlns:r="http://schemas.openxmlformats.org/officeDocument/2006/relationships" id="261" r:id="R2890d5a194a1446c"/>
    <p:sldId xmlns:r="http://schemas.openxmlformats.org/officeDocument/2006/relationships" id="262" r:id="R83805490d0ad48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b5087102674e21" /><Relationship Type="http://schemas.openxmlformats.org/officeDocument/2006/relationships/slide" Target="/ppt/slides/slide1.xml" Id="R6a7ccf1673f0456a" /><Relationship Type="http://schemas.openxmlformats.org/officeDocument/2006/relationships/slide" Target="/ppt/slides/slide2.xml" Id="R236aac7df06049b8" /><Relationship Type="http://schemas.openxmlformats.org/officeDocument/2006/relationships/slide" Target="/ppt/slides/slide3.xml" Id="R9c4ceb25b666437a" /><Relationship Type="http://schemas.openxmlformats.org/officeDocument/2006/relationships/slide" Target="/ppt/slides/slide4.xml" Id="R3b4b2cacbfae4bc2" /><Relationship Type="http://schemas.openxmlformats.org/officeDocument/2006/relationships/slide" Target="/ppt/slides/slide5.xml" Id="R1175ec0cb9144660" /><Relationship Type="http://schemas.openxmlformats.org/officeDocument/2006/relationships/slide" Target="/ppt/slides/slide6.xml" Id="R2890d5a194a1446c" /><Relationship Type="http://schemas.openxmlformats.org/officeDocument/2006/relationships/slide" Target="/ppt/slides/slide7.xml" Id="R83805490d0ad48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8a6c44eec44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b598e747d49d3" /><Relationship Type="http://schemas.openxmlformats.org/officeDocument/2006/relationships/theme" Target="/ppt/slideMasters/theme/theme1.xml" Id="R61805fca46f3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3b598e747d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0182855341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1f8d7995b4d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903fe6f1948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3129934c3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c7b3a27dd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0b2cacbe46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0813e3072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 -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 - NOR AS ble etablert [år] og holder til i Heggedal.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GUDMUNDSSON RAGNAR DAGUR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Skjellestadjordet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1389 Heggedal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821 361 702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 - NOR AS</a:t>
            </a:r>
          </a:p>
        </p:txBody>
      </p:sp>
    </p:spTree>
  </p:cSld>
  <p:clrMapOvr>
    <a:masterClrMapping xmlns:a="http://schemas.openxmlformats.org/drawingml/2006/main"/>
  </p:clrMapOvr>
</p:sld>
</file>