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386a23d5cc49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0ca16ae8a84cd7"/>
  </p:sldMasterIdLst>
  <p:sldIdLst>
    <p:sldId xmlns:r="http://schemas.openxmlformats.org/officeDocument/2006/relationships" id="256" r:id="R4fe5188838ea4241"/>
    <p:sldId xmlns:r="http://schemas.openxmlformats.org/officeDocument/2006/relationships" id="257" r:id="R2bafb3e089324783"/>
    <p:sldId xmlns:r="http://schemas.openxmlformats.org/officeDocument/2006/relationships" id="258" r:id="R7b8a51f473a7437f"/>
    <p:sldId xmlns:r="http://schemas.openxmlformats.org/officeDocument/2006/relationships" id="259" r:id="R801f354c886543d3"/>
    <p:sldId xmlns:r="http://schemas.openxmlformats.org/officeDocument/2006/relationships" id="260" r:id="Rcb20e56c222c4b55"/>
    <p:sldId xmlns:r="http://schemas.openxmlformats.org/officeDocument/2006/relationships" id="261" r:id="Rc4fae7fe53a143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0ca16ae8a84cd7" /><Relationship Type="http://schemas.openxmlformats.org/officeDocument/2006/relationships/slide" Target="/ppt/slides/slide1.xml" Id="R4fe5188838ea4241" /><Relationship Type="http://schemas.openxmlformats.org/officeDocument/2006/relationships/slide" Target="/ppt/slides/slide2.xml" Id="R2bafb3e089324783" /><Relationship Type="http://schemas.openxmlformats.org/officeDocument/2006/relationships/slide" Target="/ppt/slides/slide3.xml" Id="R7b8a51f473a7437f" /><Relationship Type="http://schemas.openxmlformats.org/officeDocument/2006/relationships/slide" Target="/ppt/slides/slide4.xml" Id="R801f354c886543d3" /><Relationship Type="http://schemas.openxmlformats.org/officeDocument/2006/relationships/slide" Target="/ppt/slides/slide5.xml" Id="Rcb20e56c222c4b55" /><Relationship Type="http://schemas.openxmlformats.org/officeDocument/2006/relationships/slide" Target="/ppt/slides/slide6.xml" Id="Rc4fae7fe53a143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63680b0d4e4f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e52a4529e47df" /><Relationship Type="http://schemas.openxmlformats.org/officeDocument/2006/relationships/theme" Target="/ppt/slideMasters/theme/theme1.xml" Id="R2c435475204e40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8e52a4529e47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37559383549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6969b04dd40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1b77b080e46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4c4aacf5543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678ff86f340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8b3f4c15a4a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DRIVETECH ENGINEERING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821 663 202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