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bbf33bb75349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74cedf10404e4e"/>
  </p:sldMasterIdLst>
  <p:sldIdLst>
    <p:sldId xmlns:r="http://schemas.openxmlformats.org/officeDocument/2006/relationships" id="256" r:id="R24805d6f52e34056"/>
    <p:sldId xmlns:r="http://schemas.openxmlformats.org/officeDocument/2006/relationships" id="257" r:id="Rda7fdd3f1d694de9"/>
    <p:sldId xmlns:r="http://schemas.openxmlformats.org/officeDocument/2006/relationships" id="258" r:id="R3531ceee26ef41c7"/>
    <p:sldId xmlns:r="http://schemas.openxmlformats.org/officeDocument/2006/relationships" id="259" r:id="Rf74472a3ac4c42c3"/>
    <p:sldId xmlns:r="http://schemas.openxmlformats.org/officeDocument/2006/relationships" id="260" r:id="Rd5542cf0ef174c5b"/>
    <p:sldId xmlns:r="http://schemas.openxmlformats.org/officeDocument/2006/relationships" id="261" r:id="R437693ac998b43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74cedf10404e4e" /><Relationship Type="http://schemas.openxmlformats.org/officeDocument/2006/relationships/slide" Target="/ppt/slides/slide1.xml" Id="R24805d6f52e34056" /><Relationship Type="http://schemas.openxmlformats.org/officeDocument/2006/relationships/slide" Target="/ppt/slides/slide2.xml" Id="Rda7fdd3f1d694de9" /><Relationship Type="http://schemas.openxmlformats.org/officeDocument/2006/relationships/slide" Target="/ppt/slides/slide3.xml" Id="R3531ceee26ef41c7" /><Relationship Type="http://schemas.openxmlformats.org/officeDocument/2006/relationships/slide" Target="/ppt/slides/slide4.xml" Id="Rf74472a3ac4c42c3" /><Relationship Type="http://schemas.openxmlformats.org/officeDocument/2006/relationships/slide" Target="/ppt/slides/slide5.xml" Id="Rd5542cf0ef174c5b" /><Relationship Type="http://schemas.openxmlformats.org/officeDocument/2006/relationships/slide" Target="/ppt/slides/slide6.xml" Id="R437693ac998b43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05ae1aa10d48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07efd55d64712" /><Relationship Type="http://schemas.openxmlformats.org/officeDocument/2006/relationships/theme" Target="/ppt/slideMasters/theme/theme1.xml" Id="R913b072522b845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e07efd55d647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8599939e443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2f12d7d1149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ed3ce341043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bd5d967544c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a93ed8fe040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47d18501e4b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DRIVETECH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DRIVETECH ENGINEERING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2018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821 663 202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