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7f853ab4a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302cd12c94474"/>
  </p:sldMasterIdLst>
  <p:sldIdLst>
    <p:sldId xmlns:r="http://schemas.openxmlformats.org/officeDocument/2006/relationships" id="256" r:id="R010f215e97654a6a"/>
    <p:sldId xmlns:r="http://schemas.openxmlformats.org/officeDocument/2006/relationships" id="257" r:id="Rdd0a85f62dfb4233"/>
    <p:sldId xmlns:r="http://schemas.openxmlformats.org/officeDocument/2006/relationships" id="258" r:id="Rb2349caf42604a32"/>
    <p:sldId xmlns:r="http://schemas.openxmlformats.org/officeDocument/2006/relationships" id="259" r:id="R12f51ccde0d24036"/>
    <p:sldId xmlns:r="http://schemas.openxmlformats.org/officeDocument/2006/relationships" id="260" r:id="Rd7526296d309494f"/>
    <p:sldId xmlns:r="http://schemas.openxmlformats.org/officeDocument/2006/relationships" id="261" r:id="Re55de8ec99eb4783"/>
    <p:sldId xmlns:r="http://schemas.openxmlformats.org/officeDocument/2006/relationships" id="262" r:id="Rd3e01e51e4004f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302cd12c94474" /><Relationship Type="http://schemas.openxmlformats.org/officeDocument/2006/relationships/slide" Target="/ppt/slides/slide1.xml" Id="R010f215e97654a6a" /><Relationship Type="http://schemas.openxmlformats.org/officeDocument/2006/relationships/slide" Target="/ppt/slides/slide2.xml" Id="Rdd0a85f62dfb4233" /><Relationship Type="http://schemas.openxmlformats.org/officeDocument/2006/relationships/slide" Target="/ppt/slides/slide3.xml" Id="Rb2349caf42604a32" /><Relationship Type="http://schemas.openxmlformats.org/officeDocument/2006/relationships/slide" Target="/ppt/slides/slide4.xml" Id="R12f51ccde0d24036" /><Relationship Type="http://schemas.openxmlformats.org/officeDocument/2006/relationships/slide" Target="/ppt/slides/slide5.xml" Id="Rd7526296d309494f" /><Relationship Type="http://schemas.openxmlformats.org/officeDocument/2006/relationships/slide" Target="/ppt/slides/slide6.xml" Id="Re55de8ec99eb4783" /><Relationship Type="http://schemas.openxmlformats.org/officeDocument/2006/relationships/slide" Target="/ppt/slides/slide7.xml" Id="Rd3e01e51e4004f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366603ce8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a2a1aa53249b8" /><Relationship Type="http://schemas.openxmlformats.org/officeDocument/2006/relationships/theme" Target="/ppt/slideMasters/theme/theme1.xml" Id="Rdcf9502805ac4e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a2a1aa53249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42a1038f4e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280e7e8c640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e7b3837f4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d6e4a15d9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3d15c1df42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88183fdbe4f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083b3eac6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