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0a8a60bc7446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f045de94d14da5"/>
  </p:sldMasterIdLst>
  <p:sldIdLst>
    <p:sldId xmlns:r="http://schemas.openxmlformats.org/officeDocument/2006/relationships" id="256" r:id="R2a5b9b46dfc1447e"/>
    <p:sldId xmlns:r="http://schemas.openxmlformats.org/officeDocument/2006/relationships" id="257" r:id="R601a5db0cc3a44c0"/>
    <p:sldId xmlns:r="http://schemas.openxmlformats.org/officeDocument/2006/relationships" id="258" r:id="R2999c67229fa416e"/>
    <p:sldId xmlns:r="http://schemas.openxmlformats.org/officeDocument/2006/relationships" id="259" r:id="Rd15179d51874402a"/>
    <p:sldId xmlns:r="http://schemas.openxmlformats.org/officeDocument/2006/relationships" id="260" r:id="R1a3d82a8672b46c0"/>
    <p:sldId xmlns:r="http://schemas.openxmlformats.org/officeDocument/2006/relationships" id="261" r:id="R119710322ab643d0"/>
    <p:sldId xmlns:r="http://schemas.openxmlformats.org/officeDocument/2006/relationships" id="262" r:id="R364a9fd2554e46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f045de94d14da5" /><Relationship Type="http://schemas.openxmlformats.org/officeDocument/2006/relationships/slide" Target="/ppt/slides/slide1.xml" Id="R2a5b9b46dfc1447e" /><Relationship Type="http://schemas.openxmlformats.org/officeDocument/2006/relationships/slide" Target="/ppt/slides/slide2.xml" Id="R601a5db0cc3a44c0" /><Relationship Type="http://schemas.openxmlformats.org/officeDocument/2006/relationships/slide" Target="/ppt/slides/slide3.xml" Id="R2999c67229fa416e" /><Relationship Type="http://schemas.openxmlformats.org/officeDocument/2006/relationships/slide" Target="/ppt/slides/slide4.xml" Id="Rd15179d51874402a" /><Relationship Type="http://schemas.openxmlformats.org/officeDocument/2006/relationships/slide" Target="/ppt/slides/slide5.xml" Id="R1a3d82a8672b46c0" /><Relationship Type="http://schemas.openxmlformats.org/officeDocument/2006/relationships/slide" Target="/ppt/slides/slide6.xml" Id="R119710322ab643d0" /><Relationship Type="http://schemas.openxmlformats.org/officeDocument/2006/relationships/slide" Target="/ppt/slides/slide7.xml" Id="R364a9fd2554e46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df93874f1248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be98a572549f8" /><Relationship Type="http://schemas.openxmlformats.org/officeDocument/2006/relationships/theme" Target="/ppt/slideMasters/theme/theme1.xml" Id="R3eb48b37a5c74b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7be98a572549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2b02dc27249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1c58c974544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64987bb5e47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e34998ebd46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32a9fe0024f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e52061e5a41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4c5c5bd6749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MODAL AKTIVA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MODAL AKTIVA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192 646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198 868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MODAL KRISTOPHER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Elgfaret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k.modal@elprosjekt.no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822 017 002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