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0377efa7b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cdfca6472a4a9e"/>
  </p:sldMasterIdLst>
  <p:sldIdLst>
    <p:sldId xmlns:r="http://schemas.openxmlformats.org/officeDocument/2006/relationships" id="256" r:id="R7ab5de1f355e42d7"/>
    <p:sldId xmlns:r="http://schemas.openxmlformats.org/officeDocument/2006/relationships" id="257" r:id="Reee5f8d0177e48b0"/>
    <p:sldId xmlns:r="http://schemas.openxmlformats.org/officeDocument/2006/relationships" id="258" r:id="R561e24199349497d"/>
    <p:sldId xmlns:r="http://schemas.openxmlformats.org/officeDocument/2006/relationships" id="259" r:id="R3d22b7215c2344e5"/>
    <p:sldId xmlns:r="http://schemas.openxmlformats.org/officeDocument/2006/relationships" id="260" r:id="Rf6213975375946e2"/>
    <p:sldId xmlns:r="http://schemas.openxmlformats.org/officeDocument/2006/relationships" id="261" r:id="R049510aba85f4240"/>
    <p:sldId xmlns:r="http://schemas.openxmlformats.org/officeDocument/2006/relationships" id="262" r:id="Rea72b654bafb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dfca6472a4a9e" /><Relationship Type="http://schemas.openxmlformats.org/officeDocument/2006/relationships/slide" Target="/ppt/slides/slide1.xml" Id="R7ab5de1f355e42d7" /><Relationship Type="http://schemas.openxmlformats.org/officeDocument/2006/relationships/slide" Target="/ppt/slides/slide2.xml" Id="Reee5f8d0177e48b0" /><Relationship Type="http://schemas.openxmlformats.org/officeDocument/2006/relationships/slide" Target="/ppt/slides/slide3.xml" Id="R561e24199349497d" /><Relationship Type="http://schemas.openxmlformats.org/officeDocument/2006/relationships/slide" Target="/ppt/slides/slide4.xml" Id="R3d22b7215c2344e5" /><Relationship Type="http://schemas.openxmlformats.org/officeDocument/2006/relationships/slide" Target="/ppt/slides/slide5.xml" Id="Rf6213975375946e2" /><Relationship Type="http://schemas.openxmlformats.org/officeDocument/2006/relationships/slide" Target="/ppt/slides/slide6.xml" Id="R049510aba85f4240" /><Relationship Type="http://schemas.openxmlformats.org/officeDocument/2006/relationships/slide" Target="/ppt/slides/slide7.xml" Id="Rea72b654bafb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5ae0260ac46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7cc742d6f4697" /><Relationship Type="http://schemas.openxmlformats.org/officeDocument/2006/relationships/theme" Target="/ppt/slideMasters/theme/theme1.xml" Id="Rd9edbdc1e893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77cc742d6f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618c6f4b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9778f176f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046d2aced4a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277ee9d034d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a91e16b2b4a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a6ed3dec6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1a35f545d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2 266 658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2 426 558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KALDAHL JONAS AASE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gate 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822 041 302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 INVEST AS</a:t>
            </a:r>
          </a:p>
        </p:txBody>
      </p:sp>
    </p:spTree>
  </p:cSld>
  <p:clrMapOvr>
    <a:masterClrMapping xmlns:a="http://schemas.openxmlformats.org/drawingml/2006/main"/>
  </p:clrMapOvr>
</p:sld>
</file>