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b5bf9de36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2d9f65ed04405"/>
  </p:sldMasterIdLst>
  <p:sldIdLst>
    <p:sldId xmlns:r="http://schemas.openxmlformats.org/officeDocument/2006/relationships" id="256" r:id="Rb7e8196c42c84285"/>
    <p:sldId xmlns:r="http://schemas.openxmlformats.org/officeDocument/2006/relationships" id="257" r:id="Ra689faf6eb00461c"/>
    <p:sldId xmlns:r="http://schemas.openxmlformats.org/officeDocument/2006/relationships" id="258" r:id="Rb6e806674da2429a"/>
    <p:sldId xmlns:r="http://schemas.openxmlformats.org/officeDocument/2006/relationships" id="259" r:id="R5763acc863bf49c3"/>
    <p:sldId xmlns:r="http://schemas.openxmlformats.org/officeDocument/2006/relationships" id="260" r:id="R9d2137d1acc9419f"/>
    <p:sldId xmlns:r="http://schemas.openxmlformats.org/officeDocument/2006/relationships" id="261" r:id="Rf3145e85f9be4da5"/>
    <p:sldId xmlns:r="http://schemas.openxmlformats.org/officeDocument/2006/relationships" id="262" r:id="R6c016de987fc40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2d9f65ed04405" /><Relationship Type="http://schemas.openxmlformats.org/officeDocument/2006/relationships/slide" Target="/ppt/slides/slide1.xml" Id="Rb7e8196c42c84285" /><Relationship Type="http://schemas.openxmlformats.org/officeDocument/2006/relationships/slide" Target="/ppt/slides/slide2.xml" Id="Ra689faf6eb00461c" /><Relationship Type="http://schemas.openxmlformats.org/officeDocument/2006/relationships/slide" Target="/ppt/slides/slide3.xml" Id="Rb6e806674da2429a" /><Relationship Type="http://schemas.openxmlformats.org/officeDocument/2006/relationships/slide" Target="/ppt/slides/slide4.xml" Id="R5763acc863bf49c3" /><Relationship Type="http://schemas.openxmlformats.org/officeDocument/2006/relationships/slide" Target="/ppt/slides/slide5.xml" Id="R9d2137d1acc9419f" /><Relationship Type="http://schemas.openxmlformats.org/officeDocument/2006/relationships/slide" Target="/ppt/slides/slide6.xml" Id="Rf3145e85f9be4da5" /><Relationship Type="http://schemas.openxmlformats.org/officeDocument/2006/relationships/slide" Target="/ppt/slides/slide7.xml" Id="R6c016de987fc40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b2673ec2a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a78d951fe4e3b" /><Relationship Type="http://schemas.openxmlformats.org/officeDocument/2006/relationships/theme" Target="/ppt/slideMasters/theme/theme1.xml" Id="R0c6fabd71908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a78d951fe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e2e077f694c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43a32fb1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309bd571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2f1e3892a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96e43bda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9b7bd8a0e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95403a25c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 REGNSKAP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2 776 793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1 612 656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NYHEIM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Stabells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822 068 332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 REGNSKAP AS</a:t>
            </a:r>
          </a:p>
        </p:txBody>
      </p:sp>
    </p:spTree>
  </p:cSld>
  <p:clrMapOvr>
    <a:masterClrMapping xmlns:a="http://schemas.openxmlformats.org/drawingml/2006/main"/>
  </p:clrMapOvr>
</p:sld>
</file>