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491a02cb9241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1c46652ac41d8"/>
  </p:sldMasterIdLst>
  <p:sldIdLst>
    <p:sldId xmlns:r="http://schemas.openxmlformats.org/officeDocument/2006/relationships" id="256" r:id="R0aefd272f2574a80"/>
    <p:sldId xmlns:r="http://schemas.openxmlformats.org/officeDocument/2006/relationships" id="257" r:id="R0791cfc6992b4907"/>
    <p:sldId xmlns:r="http://schemas.openxmlformats.org/officeDocument/2006/relationships" id="258" r:id="Ra71c42869755436e"/>
    <p:sldId xmlns:r="http://schemas.openxmlformats.org/officeDocument/2006/relationships" id="259" r:id="R82e3c9bb835443bc"/>
    <p:sldId xmlns:r="http://schemas.openxmlformats.org/officeDocument/2006/relationships" id="260" r:id="R92819ad4c70840de"/>
    <p:sldId xmlns:r="http://schemas.openxmlformats.org/officeDocument/2006/relationships" id="261" r:id="R13f8f41884664b34"/>
    <p:sldId xmlns:r="http://schemas.openxmlformats.org/officeDocument/2006/relationships" id="262" r:id="R9fb7961a78364c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1c46652ac41d8" /><Relationship Type="http://schemas.openxmlformats.org/officeDocument/2006/relationships/slide" Target="/ppt/slides/slide1.xml" Id="R0aefd272f2574a80" /><Relationship Type="http://schemas.openxmlformats.org/officeDocument/2006/relationships/slide" Target="/ppt/slides/slide2.xml" Id="R0791cfc6992b4907" /><Relationship Type="http://schemas.openxmlformats.org/officeDocument/2006/relationships/slide" Target="/ppt/slides/slide3.xml" Id="Ra71c42869755436e" /><Relationship Type="http://schemas.openxmlformats.org/officeDocument/2006/relationships/slide" Target="/ppt/slides/slide4.xml" Id="R82e3c9bb835443bc" /><Relationship Type="http://schemas.openxmlformats.org/officeDocument/2006/relationships/slide" Target="/ppt/slides/slide5.xml" Id="R92819ad4c70840de" /><Relationship Type="http://schemas.openxmlformats.org/officeDocument/2006/relationships/slide" Target="/ppt/slides/slide6.xml" Id="R13f8f41884664b34" /><Relationship Type="http://schemas.openxmlformats.org/officeDocument/2006/relationships/slide" Target="/ppt/slides/slide7.xml" Id="R9fb7961a78364c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6695011ab4c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3f264b4334153" /><Relationship Type="http://schemas.openxmlformats.org/officeDocument/2006/relationships/theme" Target="/ppt/slideMasters/theme/theme1.xml" Id="R171cd572fb7d45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3f264b43341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08c8742bc45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28ac5ed73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a52cecdcf4d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b27918b5c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deb58f4e442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73151aa2640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582a1d11f46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