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4dca29cf1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f9df4535a471b"/>
  </p:sldMasterIdLst>
  <p:sldIdLst>
    <p:sldId xmlns:r="http://schemas.openxmlformats.org/officeDocument/2006/relationships" id="256" r:id="Rdf9860a8cacf4a92"/>
    <p:sldId xmlns:r="http://schemas.openxmlformats.org/officeDocument/2006/relationships" id="257" r:id="R2b5e609322fe4bb7"/>
    <p:sldId xmlns:r="http://schemas.openxmlformats.org/officeDocument/2006/relationships" id="258" r:id="Re0017927f81140da"/>
    <p:sldId xmlns:r="http://schemas.openxmlformats.org/officeDocument/2006/relationships" id="259" r:id="Re5cfb4f60d6744b2"/>
    <p:sldId xmlns:r="http://schemas.openxmlformats.org/officeDocument/2006/relationships" id="260" r:id="R15977d3356b543ee"/>
    <p:sldId xmlns:r="http://schemas.openxmlformats.org/officeDocument/2006/relationships" id="261" r:id="R2f0257fac12749fb"/>
    <p:sldId xmlns:r="http://schemas.openxmlformats.org/officeDocument/2006/relationships" id="262" r:id="R634b6bcef30545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f9df4535a471b" /><Relationship Type="http://schemas.openxmlformats.org/officeDocument/2006/relationships/slide" Target="/ppt/slides/slide1.xml" Id="Rdf9860a8cacf4a92" /><Relationship Type="http://schemas.openxmlformats.org/officeDocument/2006/relationships/slide" Target="/ppt/slides/slide2.xml" Id="R2b5e609322fe4bb7" /><Relationship Type="http://schemas.openxmlformats.org/officeDocument/2006/relationships/slide" Target="/ppt/slides/slide3.xml" Id="Re0017927f81140da" /><Relationship Type="http://schemas.openxmlformats.org/officeDocument/2006/relationships/slide" Target="/ppt/slides/slide4.xml" Id="Re5cfb4f60d6744b2" /><Relationship Type="http://schemas.openxmlformats.org/officeDocument/2006/relationships/slide" Target="/ppt/slides/slide5.xml" Id="R15977d3356b543ee" /><Relationship Type="http://schemas.openxmlformats.org/officeDocument/2006/relationships/slide" Target="/ppt/slides/slide6.xml" Id="R2f0257fac12749fb" /><Relationship Type="http://schemas.openxmlformats.org/officeDocument/2006/relationships/slide" Target="/ppt/slides/slide7.xml" Id="R634b6bcef30545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5ded1edc244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a4635baa44e47" /><Relationship Type="http://schemas.openxmlformats.org/officeDocument/2006/relationships/theme" Target="/ppt/slideMasters/theme/theme1.xml" Id="R15a462fe289347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5a4635baa4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39b6d04a2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dfcbb9b044a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58fb3f12c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045f401a3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838dc7dd14d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b0212bf9c44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7ec2bf97d4c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UTLEIEPARTNEREN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UTLEIEPARTNEREN AS ble etablert [år] og holder til i Leinstrand.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GAASVIK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NESSET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Klettvegen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7083 Leinstrand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823 635 672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