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1b6dee20eb47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c97703279748af"/>
  </p:sldMasterIdLst>
  <p:sldIdLst>
    <p:sldId xmlns:r="http://schemas.openxmlformats.org/officeDocument/2006/relationships" id="256" r:id="Rb0f0b8e2c6224e8e"/>
    <p:sldId xmlns:r="http://schemas.openxmlformats.org/officeDocument/2006/relationships" id="257" r:id="Rb65df64a4b1943ff"/>
    <p:sldId xmlns:r="http://schemas.openxmlformats.org/officeDocument/2006/relationships" id="258" r:id="Raea22381f1b346ae"/>
    <p:sldId xmlns:r="http://schemas.openxmlformats.org/officeDocument/2006/relationships" id="259" r:id="R0444ba685e844e3b"/>
    <p:sldId xmlns:r="http://schemas.openxmlformats.org/officeDocument/2006/relationships" id="260" r:id="R3611ff770c3d420a"/>
    <p:sldId xmlns:r="http://schemas.openxmlformats.org/officeDocument/2006/relationships" id="261" r:id="R63f2a186b8144d46"/>
    <p:sldId xmlns:r="http://schemas.openxmlformats.org/officeDocument/2006/relationships" id="262" r:id="Ra21da56857874b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c97703279748af" /><Relationship Type="http://schemas.openxmlformats.org/officeDocument/2006/relationships/slide" Target="/ppt/slides/slide1.xml" Id="Rb0f0b8e2c6224e8e" /><Relationship Type="http://schemas.openxmlformats.org/officeDocument/2006/relationships/slide" Target="/ppt/slides/slide2.xml" Id="Rb65df64a4b1943ff" /><Relationship Type="http://schemas.openxmlformats.org/officeDocument/2006/relationships/slide" Target="/ppt/slides/slide3.xml" Id="Raea22381f1b346ae" /><Relationship Type="http://schemas.openxmlformats.org/officeDocument/2006/relationships/slide" Target="/ppt/slides/slide4.xml" Id="R0444ba685e844e3b" /><Relationship Type="http://schemas.openxmlformats.org/officeDocument/2006/relationships/slide" Target="/ppt/slides/slide5.xml" Id="R3611ff770c3d420a" /><Relationship Type="http://schemas.openxmlformats.org/officeDocument/2006/relationships/slide" Target="/ppt/slides/slide6.xml" Id="R63f2a186b8144d46" /><Relationship Type="http://schemas.openxmlformats.org/officeDocument/2006/relationships/slide" Target="/ppt/slides/slide7.xml" Id="Ra21da56857874b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47b6408a114b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8315ba6bb4122" /><Relationship Type="http://schemas.openxmlformats.org/officeDocument/2006/relationships/theme" Target="/ppt/slideMasters/theme/theme1.xml" Id="R48c691ba078347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a8315ba6bb41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660dc836d43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081478ebc4e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8119bafbd47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44f3cf1cb46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af40a9f0146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d08b8cc9c4d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7eac9e03c45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FILIA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275 018 315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275 620 900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MAREN TORØD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TRYM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Jonsrudveien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826 181 702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