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3c3f743ac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e708ffb9c4772"/>
  </p:sldMasterIdLst>
  <p:sldIdLst>
    <p:sldId xmlns:r="http://schemas.openxmlformats.org/officeDocument/2006/relationships" id="256" r:id="R6cfd4e83947942ab"/>
    <p:sldId xmlns:r="http://schemas.openxmlformats.org/officeDocument/2006/relationships" id="257" r:id="Refd0b2ea43be4342"/>
    <p:sldId xmlns:r="http://schemas.openxmlformats.org/officeDocument/2006/relationships" id="258" r:id="R6a1b1956e5634845"/>
    <p:sldId xmlns:r="http://schemas.openxmlformats.org/officeDocument/2006/relationships" id="259" r:id="R475266314b784809"/>
    <p:sldId xmlns:r="http://schemas.openxmlformats.org/officeDocument/2006/relationships" id="260" r:id="Rebe400457b5242cd"/>
    <p:sldId xmlns:r="http://schemas.openxmlformats.org/officeDocument/2006/relationships" id="261" r:id="Rf645dce40204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e708ffb9c4772" /><Relationship Type="http://schemas.openxmlformats.org/officeDocument/2006/relationships/slide" Target="/ppt/slides/slide1.xml" Id="R6cfd4e83947942ab" /><Relationship Type="http://schemas.openxmlformats.org/officeDocument/2006/relationships/slide" Target="/ppt/slides/slide2.xml" Id="Refd0b2ea43be4342" /><Relationship Type="http://schemas.openxmlformats.org/officeDocument/2006/relationships/slide" Target="/ppt/slides/slide3.xml" Id="R6a1b1956e5634845" /><Relationship Type="http://schemas.openxmlformats.org/officeDocument/2006/relationships/slide" Target="/ppt/slides/slide4.xml" Id="R475266314b784809" /><Relationship Type="http://schemas.openxmlformats.org/officeDocument/2006/relationships/slide" Target="/ppt/slides/slide5.xml" Id="Rebe400457b5242cd" /><Relationship Type="http://schemas.openxmlformats.org/officeDocument/2006/relationships/slide" Target="/ppt/slides/slide6.xml" Id="Rf645dce40204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8927605f4d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9b880f29e433b" /><Relationship Type="http://schemas.openxmlformats.org/officeDocument/2006/relationships/theme" Target="/ppt/slideMasters/theme/theme1.xml" Id="R7b4adbfb4ecf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19b880f29e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25ae7bf643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4cd490fab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b515031a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835cb9a64c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1e18795b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06597946a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3BYGG-TAK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3BYGG-TAK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724 244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Røllesveien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