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6409d929e1d47e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77e807a262741bc"/>
  </p:sldMasterIdLst>
  <p:sldIdLst>
    <p:sldId xmlns:r="http://schemas.openxmlformats.org/officeDocument/2006/relationships" id="256" r:id="R7f79c208d55d4437"/>
    <p:sldId xmlns:r="http://schemas.openxmlformats.org/officeDocument/2006/relationships" id="257" r:id="Rc45612cb02e24f75"/>
    <p:sldId xmlns:r="http://schemas.openxmlformats.org/officeDocument/2006/relationships" id="258" r:id="R3e91aa0dd2614d4c"/>
    <p:sldId xmlns:r="http://schemas.openxmlformats.org/officeDocument/2006/relationships" id="259" r:id="R1035a73e702c4e44"/>
    <p:sldId xmlns:r="http://schemas.openxmlformats.org/officeDocument/2006/relationships" id="260" r:id="R2fcfc25c317840f0"/>
    <p:sldId xmlns:r="http://schemas.openxmlformats.org/officeDocument/2006/relationships" id="261" r:id="Rda3fbc43779a41f3"/>
    <p:sldId xmlns:r="http://schemas.openxmlformats.org/officeDocument/2006/relationships" id="262" r:id="Refa845a798a84bd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77e807a262741bc" /><Relationship Type="http://schemas.openxmlformats.org/officeDocument/2006/relationships/slide" Target="/ppt/slides/slide1.xml" Id="R7f79c208d55d4437" /><Relationship Type="http://schemas.openxmlformats.org/officeDocument/2006/relationships/slide" Target="/ppt/slides/slide2.xml" Id="Rc45612cb02e24f75" /><Relationship Type="http://schemas.openxmlformats.org/officeDocument/2006/relationships/slide" Target="/ppt/slides/slide3.xml" Id="R3e91aa0dd2614d4c" /><Relationship Type="http://schemas.openxmlformats.org/officeDocument/2006/relationships/slide" Target="/ppt/slides/slide4.xml" Id="R1035a73e702c4e44" /><Relationship Type="http://schemas.openxmlformats.org/officeDocument/2006/relationships/slide" Target="/ppt/slides/slide5.xml" Id="R2fcfc25c317840f0" /><Relationship Type="http://schemas.openxmlformats.org/officeDocument/2006/relationships/slide" Target="/ppt/slides/slide6.xml" Id="Rda3fbc43779a41f3" /><Relationship Type="http://schemas.openxmlformats.org/officeDocument/2006/relationships/slide" Target="/ppt/slides/slide7.xml" Id="Refa845a798a84bd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e25a0411c1d4e2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4935531dd84ed9" /><Relationship Type="http://schemas.openxmlformats.org/officeDocument/2006/relationships/theme" Target="/ppt/slideMasters/theme/theme1.xml" Id="Rc9241e35a90c4c3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34935531dd84ed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1c07dce58c48d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8b7cf00743401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f3837771774ab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a569500d40484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989a61fabe4ca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12448b5c0c45c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8a562ff48a488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IMJ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IMJ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IMJ AS ble etablert [år] og holder til i Nordkisa.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IMJ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IMJ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IMJ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−15 722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41 190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9 307 895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9 324 513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IMJ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JAHREN IDA MARIE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IMJ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Ida Marie Jahren, Lisletta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2055 Nordkisa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828 297 732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IMJ AS</a:t>
            </a:r>
          </a:p>
        </p:txBody>
      </p:sp>
    </p:spTree>
  </p:cSld>
  <p:clrMapOvr>
    <a:masterClrMapping xmlns:a="http://schemas.openxmlformats.org/drawingml/2006/main"/>
  </p:clrMapOvr>
</p:sld>
</file>