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5ff8daf56142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727193ba404811"/>
  </p:sldMasterIdLst>
  <p:sldIdLst>
    <p:sldId xmlns:r="http://schemas.openxmlformats.org/officeDocument/2006/relationships" id="256" r:id="R5e45a056502e4d36"/>
    <p:sldId xmlns:r="http://schemas.openxmlformats.org/officeDocument/2006/relationships" id="257" r:id="R8160301c6973417a"/>
    <p:sldId xmlns:r="http://schemas.openxmlformats.org/officeDocument/2006/relationships" id="258" r:id="Rb54ec769df1349b6"/>
    <p:sldId xmlns:r="http://schemas.openxmlformats.org/officeDocument/2006/relationships" id="259" r:id="R892e79f9098340e1"/>
    <p:sldId xmlns:r="http://schemas.openxmlformats.org/officeDocument/2006/relationships" id="260" r:id="R03a33532d18d4745"/>
    <p:sldId xmlns:r="http://schemas.openxmlformats.org/officeDocument/2006/relationships" id="261" r:id="R994d986e85254e36"/>
    <p:sldId xmlns:r="http://schemas.openxmlformats.org/officeDocument/2006/relationships" id="262" r:id="Rea2ebf6a22254a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727193ba404811" /><Relationship Type="http://schemas.openxmlformats.org/officeDocument/2006/relationships/slide" Target="/ppt/slides/slide1.xml" Id="R5e45a056502e4d36" /><Relationship Type="http://schemas.openxmlformats.org/officeDocument/2006/relationships/slide" Target="/ppt/slides/slide2.xml" Id="R8160301c6973417a" /><Relationship Type="http://schemas.openxmlformats.org/officeDocument/2006/relationships/slide" Target="/ppt/slides/slide3.xml" Id="Rb54ec769df1349b6" /><Relationship Type="http://schemas.openxmlformats.org/officeDocument/2006/relationships/slide" Target="/ppt/slides/slide4.xml" Id="R892e79f9098340e1" /><Relationship Type="http://schemas.openxmlformats.org/officeDocument/2006/relationships/slide" Target="/ppt/slides/slide5.xml" Id="R03a33532d18d4745" /><Relationship Type="http://schemas.openxmlformats.org/officeDocument/2006/relationships/slide" Target="/ppt/slides/slide6.xml" Id="R994d986e85254e36" /><Relationship Type="http://schemas.openxmlformats.org/officeDocument/2006/relationships/slide" Target="/ppt/slides/slide7.xml" Id="Rea2ebf6a22254a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f5b7d3613548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2968f65df4b32" /><Relationship Type="http://schemas.openxmlformats.org/officeDocument/2006/relationships/theme" Target="/ppt/slideMasters/theme/theme1.xml" Id="R6b6be845d9c546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42968f65df4b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2649c63fb47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19da7076d40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3e1205f6e4f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edcad2ca148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8744e9b004f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63382afa845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e235b0a6bb42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NEDREVÅG HJELPEHOLDING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NEDREVÅG HJELPEHOLDING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222 289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255 304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NEDREVÅG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828 297 902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