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85b727f2244e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cd345e5b3c47ff"/>
  </p:sldMasterIdLst>
  <p:sldIdLst>
    <p:sldId xmlns:r="http://schemas.openxmlformats.org/officeDocument/2006/relationships" id="256" r:id="R55dd98e25e274d27"/>
    <p:sldId xmlns:r="http://schemas.openxmlformats.org/officeDocument/2006/relationships" id="257" r:id="Rb200040523134a20"/>
    <p:sldId xmlns:r="http://schemas.openxmlformats.org/officeDocument/2006/relationships" id="258" r:id="Recdce27aa7c241e5"/>
    <p:sldId xmlns:r="http://schemas.openxmlformats.org/officeDocument/2006/relationships" id="259" r:id="Ref91a8ae1ef54edb"/>
    <p:sldId xmlns:r="http://schemas.openxmlformats.org/officeDocument/2006/relationships" id="260" r:id="Rae6010cbcb034d1c"/>
    <p:sldId xmlns:r="http://schemas.openxmlformats.org/officeDocument/2006/relationships" id="261" r:id="R64a3ef47a79a48ae"/>
    <p:sldId xmlns:r="http://schemas.openxmlformats.org/officeDocument/2006/relationships" id="262" r:id="Raf1be6a4b1ae4b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cd345e5b3c47ff" /><Relationship Type="http://schemas.openxmlformats.org/officeDocument/2006/relationships/slide" Target="/ppt/slides/slide1.xml" Id="R55dd98e25e274d27" /><Relationship Type="http://schemas.openxmlformats.org/officeDocument/2006/relationships/slide" Target="/ppt/slides/slide2.xml" Id="Rb200040523134a20" /><Relationship Type="http://schemas.openxmlformats.org/officeDocument/2006/relationships/slide" Target="/ppt/slides/slide3.xml" Id="Recdce27aa7c241e5" /><Relationship Type="http://schemas.openxmlformats.org/officeDocument/2006/relationships/slide" Target="/ppt/slides/slide4.xml" Id="Ref91a8ae1ef54edb" /><Relationship Type="http://schemas.openxmlformats.org/officeDocument/2006/relationships/slide" Target="/ppt/slides/slide5.xml" Id="Rae6010cbcb034d1c" /><Relationship Type="http://schemas.openxmlformats.org/officeDocument/2006/relationships/slide" Target="/ppt/slides/slide6.xml" Id="R64a3ef47a79a48ae" /><Relationship Type="http://schemas.openxmlformats.org/officeDocument/2006/relationships/slide" Target="/ppt/slides/slide7.xml" Id="Raf1be6a4b1ae4b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79eb66b0d14f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0499732864847" /><Relationship Type="http://schemas.openxmlformats.org/officeDocument/2006/relationships/theme" Target="/ppt/slideMasters/theme/theme1.xml" Id="Rac0aa710a99546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904997328648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947bd5cd248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26bd314684d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d2a89bfd743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8580fc5d642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fcf491c464b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2ce35982e4c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8ccd40b2046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FOSSBY AS ble etablert [år] og holder til i Langhus.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2 836 055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−658 285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4 226 397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40 931 624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43 130 431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HØGFOSS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Haugbro terrasse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1405 Langhus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828 299 832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