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6cfc5c2ebe42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f1b18989934535"/>
  </p:sldMasterIdLst>
  <p:sldIdLst>
    <p:sldId xmlns:r="http://schemas.openxmlformats.org/officeDocument/2006/relationships" id="256" r:id="R09bf5a9cff9d45da"/>
    <p:sldId xmlns:r="http://schemas.openxmlformats.org/officeDocument/2006/relationships" id="257" r:id="Rebe5188918e743b1"/>
    <p:sldId xmlns:r="http://schemas.openxmlformats.org/officeDocument/2006/relationships" id="258" r:id="R6794be40a9b446fa"/>
    <p:sldId xmlns:r="http://schemas.openxmlformats.org/officeDocument/2006/relationships" id="259" r:id="R359b2c0fe4fe47e6"/>
    <p:sldId xmlns:r="http://schemas.openxmlformats.org/officeDocument/2006/relationships" id="260" r:id="R15d32f5ff9144e35"/>
    <p:sldId xmlns:r="http://schemas.openxmlformats.org/officeDocument/2006/relationships" id="261" r:id="R9a326e9762734958"/>
    <p:sldId xmlns:r="http://schemas.openxmlformats.org/officeDocument/2006/relationships" id="262" r:id="R829b760978cd44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f1b18989934535" /><Relationship Type="http://schemas.openxmlformats.org/officeDocument/2006/relationships/slide" Target="/ppt/slides/slide1.xml" Id="R09bf5a9cff9d45da" /><Relationship Type="http://schemas.openxmlformats.org/officeDocument/2006/relationships/slide" Target="/ppt/slides/slide2.xml" Id="Rebe5188918e743b1" /><Relationship Type="http://schemas.openxmlformats.org/officeDocument/2006/relationships/slide" Target="/ppt/slides/slide3.xml" Id="R6794be40a9b446fa" /><Relationship Type="http://schemas.openxmlformats.org/officeDocument/2006/relationships/slide" Target="/ppt/slides/slide4.xml" Id="R359b2c0fe4fe47e6" /><Relationship Type="http://schemas.openxmlformats.org/officeDocument/2006/relationships/slide" Target="/ppt/slides/slide5.xml" Id="R15d32f5ff9144e35" /><Relationship Type="http://schemas.openxmlformats.org/officeDocument/2006/relationships/slide" Target="/ppt/slides/slide6.xml" Id="R9a326e9762734958" /><Relationship Type="http://schemas.openxmlformats.org/officeDocument/2006/relationships/slide" Target="/ppt/slides/slide7.xml" Id="R829b760978cd44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5c5844e9be40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837f662c944e5" /><Relationship Type="http://schemas.openxmlformats.org/officeDocument/2006/relationships/theme" Target="/ppt/slideMasters/theme/theme1.xml" Id="R1f92b0252fdf49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c837f662c944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0d247a316044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c54824e2544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bc40c141646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a386dffc540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c77aac6664a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051c07e284e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b7cc640924c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SANDNES CAMPING VØLSTADSKOGEN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CAMPING VØLSTADSKOGEN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SANDNES CAMPING VØLSTADSKOGEN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CAMPING VØLSTADSKOGEN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CAMPING VØLSTADSKOGEN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CAMPING VØLSTADSKOGEN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2 753 775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869 470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730 401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3 504 755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3 780 997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CAMPING VØLSTADSKOGEN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ELLINGSEN GRY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ELLINGSEN JØRN TORE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CAMPING VØLSTADSKOGEN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Austvollvei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4312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828 588 672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CAMPING VØLSTADSKOGEN AS</a:t>
            </a:r>
          </a:p>
        </p:txBody>
      </p:sp>
    </p:spTree>
  </p:cSld>
  <p:clrMapOvr>
    <a:masterClrMapping xmlns:a="http://schemas.openxmlformats.org/drawingml/2006/main"/>
  </p:clrMapOvr>
</p:sld>
</file>