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435e2b925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7902dee0b47df"/>
  </p:sldMasterIdLst>
  <p:sldIdLst>
    <p:sldId xmlns:r="http://schemas.openxmlformats.org/officeDocument/2006/relationships" id="256" r:id="Rf33d19534b3242b2"/>
    <p:sldId xmlns:r="http://schemas.openxmlformats.org/officeDocument/2006/relationships" id="257" r:id="R1e4c65c5466f47ef"/>
    <p:sldId xmlns:r="http://schemas.openxmlformats.org/officeDocument/2006/relationships" id="258" r:id="Rf8878400f3564dfe"/>
    <p:sldId xmlns:r="http://schemas.openxmlformats.org/officeDocument/2006/relationships" id="259" r:id="R20d2fea011f34e6b"/>
    <p:sldId xmlns:r="http://schemas.openxmlformats.org/officeDocument/2006/relationships" id="260" r:id="Rde9f287229334f7b"/>
    <p:sldId xmlns:r="http://schemas.openxmlformats.org/officeDocument/2006/relationships" id="261" r:id="Rb3f8b98af90841ed"/>
    <p:sldId xmlns:r="http://schemas.openxmlformats.org/officeDocument/2006/relationships" id="262" r:id="Rc6c2ec3376b9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7902dee0b47df" /><Relationship Type="http://schemas.openxmlformats.org/officeDocument/2006/relationships/slide" Target="/ppt/slides/slide1.xml" Id="Rf33d19534b3242b2" /><Relationship Type="http://schemas.openxmlformats.org/officeDocument/2006/relationships/slide" Target="/ppt/slides/slide2.xml" Id="R1e4c65c5466f47ef" /><Relationship Type="http://schemas.openxmlformats.org/officeDocument/2006/relationships/slide" Target="/ppt/slides/slide3.xml" Id="Rf8878400f3564dfe" /><Relationship Type="http://schemas.openxmlformats.org/officeDocument/2006/relationships/slide" Target="/ppt/slides/slide4.xml" Id="R20d2fea011f34e6b" /><Relationship Type="http://schemas.openxmlformats.org/officeDocument/2006/relationships/slide" Target="/ppt/slides/slide5.xml" Id="Rde9f287229334f7b" /><Relationship Type="http://schemas.openxmlformats.org/officeDocument/2006/relationships/slide" Target="/ppt/slides/slide6.xml" Id="Rb3f8b98af90841ed" /><Relationship Type="http://schemas.openxmlformats.org/officeDocument/2006/relationships/slide" Target="/ppt/slides/slide7.xml" Id="Rc6c2ec3376b9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6fa246c5b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5071a4c84a73" /><Relationship Type="http://schemas.openxmlformats.org/officeDocument/2006/relationships/theme" Target="/ppt/slideMasters/theme/theme1.xml" Id="R41f0f206488a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35071a4c84a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6de00fb44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3570832b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625be6ec3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8a68796ea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99e4105b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868118d97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130dfe4b1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UP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UP EIENDOM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2 077 148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−1 388 909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−1 363 675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−1 148 646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20 150 799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Gamlegrensen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829 970 562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UP EIENDOM AS</a:t>
            </a:r>
          </a:p>
        </p:txBody>
      </p:sp>
    </p:spTree>
  </p:cSld>
  <p:clrMapOvr>
    <a:masterClrMapping xmlns:a="http://schemas.openxmlformats.org/drawingml/2006/main"/>
  </p:clrMapOvr>
</p:sld>
</file>