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bc588b7636f4b1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76bc81cf9ff459a"/>
  </p:sldMasterIdLst>
  <p:sldIdLst>
    <p:sldId xmlns:r="http://schemas.openxmlformats.org/officeDocument/2006/relationships" id="256" r:id="R8639c2ff94fc4ede"/>
    <p:sldId xmlns:r="http://schemas.openxmlformats.org/officeDocument/2006/relationships" id="257" r:id="R8ef1d7622aa64570"/>
    <p:sldId xmlns:r="http://schemas.openxmlformats.org/officeDocument/2006/relationships" id="258" r:id="R095173970472468e"/>
    <p:sldId xmlns:r="http://schemas.openxmlformats.org/officeDocument/2006/relationships" id="259" r:id="R0128077206454998"/>
    <p:sldId xmlns:r="http://schemas.openxmlformats.org/officeDocument/2006/relationships" id="260" r:id="Rfe48e1cf74cf407e"/>
    <p:sldId xmlns:r="http://schemas.openxmlformats.org/officeDocument/2006/relationships" id="261" r:id="Rf3a2caf689514650"/>
    <p:sldId xmlns:r="http://schemas.openxmlformats.org/officeDocument/2006/relationships" id="262" r:id="Rafe31627ec824a7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6bc81cf9ff459a" /><Relationship Type="http://schemas.openxmlformats.org/officeDocument/2006/relationships/slide" Target="/ppt/slides/slide1.xml" Id="R8639c2ff94fc4ede" /><Relationship Type="http://schemas.openxmlformats.org/officeDocument/2006/relationships/slide" Target="/ppt/slides/slide2.xml" Id="R8ef1d7622aa64570" /><Relationship Type="http://schemas.openxmlformats.org/officeDocument/2006/relationships/slide" Target="/ppt/slides/slide3.xml" Id="R095173970472468e" /><Relationship Type="http://schemas.openxmlformats.org/officeDocument/2006/relationships/slide" Target="/ppt/slides/slide4.xml" Id="R0128077206454998" /><Relationship Type="http://schemas.openxmlformats.org/officeDocument/2006/relationships/slide" Target="/ppt/slides/slide5.xml" Id="Rfe48e1cf74cf407e" /><Relationship Type="http://schemas.openxmlformats.org/officeDocument/2006/relationships/slide" Target="/ppt/slides/slide6.xml" Id="Rf3a2caf689514650" /><Relationship Type="http://schemas.openxmlformats.org/officeDocument/2006/relationships/slide" Target="/ppt/slides/slide7.xml" Id="Rafe31627ec824a7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fa602fe981448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bbb5f61a9b4e28" /><Relationship Type="http://schemas.openxmlformats.org/officeDocument/2006/relationships/theme" Target="/ppt/slideMasters/theme/theme1.xml" Id="Ra12e936e504e497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5bbb5f61a9b4e2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962d3ac60648d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f861b86a6b47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91d362f3fe4b0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c49229d5f648d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adbcdd1313455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6ab4394ab147e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c1ae67ad9a4e9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VEKSTPARTNER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VEKSTPARTNER AS ble etablert [år] og holder til i Bryne.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9 098 605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−285 959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−228 975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2 869 220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3 970 571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VEKSTPARTNER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Hetlandsgata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4344 Bryne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830 009 612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VEKSTPARTNER AS</a:t>
            </a:r>
          </a:p>
        </p:txBody>
      </p:sp>
    </p:spTree>
  </p:cSld>
  <p:clrMapOvr>
    <a:masterClrMapping xmlns:a="http://schemas.openxmlformats.org/drawingml/2006/main"/>
  </p:clrMapOvr>
</p:sld>
</file>