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6e998dd37e45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61cc7c516b4eff"/>
  </p:sldMasterIdLst>
  <p:sldIdLst>
    <p:sldId xmlns:r="http://schemas.openxmlformats.org/officeDocument/2006/relationships" id="256" r:id="Rb902ba7b9d514c03"/>
    <p:sldId xmlns:r="http://schemas.openxmlformats.org/officeDocument/2006/relationships" id="257" r:id="R784e280b6f894502"/>
    <p:sldId xmlns:r="http://schemas.openxmlformats.org/officeDocument/2006/relationships" id="258" r:id="R0add894d104c4858"/>
    <p:sldId xmlns:r="http://schemas.openxmlformats.org/officeDocument/2006/relationships" id="259" r:id="Rfe0f7bbacc9b4b04"/>
    <p:sldId xmlns:r="http://schemas.openxmlformats.org/officeDocument/2006/relationships" id="260" r:id="Rccf915612c034294"/>
    <p:sldId xmlns:r="http://schemas.openxmlformats.org/officeDocument/2006/relationships" id="261" r:id="R8c551dde3be04b9b"/>
    <p:sldId xmlns:r="http://schemas.openxmlformats.org/officeDocument/2006/relationships" id="262" r:id="Rd0a474fe0b6342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61cc7c516b4eff" /><Relationship Type="http://schemas.openxmlformats.org/officeDocument/2006/relationships/slide" Target="/ppt/slides/slide1.xml" Id="Rb902ba7b9d514c03" /><Relationship Type="http://schemas.openxmlformats.org/officeDocument/2006/relationships/slide" Target="/ppt/slides/slide2.xml" Id="R784e280b6f894502" /><Relationship Type="http://schemas.openxmlformats.org/officeDocument/2006/relationships/slide" Target="/ppt/slides/slide3.xml" Id="R0add894d104c4858" /><Relationship Type="http://schemas.openxmlformats.org/officeDocument/2006/relationships/slide" Target="/ppt/slides/slide4.xml" Id="Rfe0f7bbacc9b4b04" /><Relationship Type="http://schemas.openxmlformats.org/officeDocument/2006/relationships/slide" Target="/ppt/slides/slide5.xml" Id="Rccf915612c034294" /><Relationship Type="http://schemas.openxmlformats.org/officeDocument/2006/relationships/slide" Target="/ppt/slides/slide6.xml" Id="R8c551dde3be04b9b" /><Relationship Type="http://schemas.openxmlformats.org/officeDocument/2006/relationships/slide" Target="/ppt/slides/slide7.xml" Id="Rd0a474fe0b6342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384b8e73bc49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f76028cdc4acf" /><Relationship Type="http://schemas.openxmlformats.org/officeDocument/2006/relationships/theme" Target="/ppt/slideMasters/theme/theme1.xml" Id="Rd887165535bb44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0f76028cdc4a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4255b81c44f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ffe3ccbea46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7171a3a1d49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f2551339242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6ce3b87e840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574241c5540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1e08fe54846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FELT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FELT INVEST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554 989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2 383 994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KVAMMEN SNORRE SLETTVÅG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 NINJA TOLO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Brendøyvegen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6906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830 301 712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