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fae5207044b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19a68b399641e9"/>
  </p:sldMasterIdLst>
  <p:sldIdLst>
    <p:sldId xmlns:r="http://schemas.openxmlformats.org/officeDocument/2006/relationships" id="256" r:id="R8488d1945c3849a6"/>
    <p:sldId xmlns:r="http://schemas.openxmlformats.org/officeDocument/2006/relationships" id="257" r:id="R7155802e2c434c81"/>
    <p:sldId xmlns:r="http://schemas.openxmlformats.org/officeDocument/2006/relationships" id="258" r:id="R9a520675852449a9"/>
    <p:sldId xmlns:r="http://schemas.openxmlformats.org/officeDocument/2006/relationships" id="259" r:id="Raa455c3730e44cc1"/>
    <p:sldId xmlns:r="http://schemas.openxmlformats.org/officeDocument/2006/relationships" id="260" r:id="R7c1fded4c7b04bac"/>
    <p:sldId xmlns:r="http://schemas.openxmlformats.org/officeDocument/2006/relationships" id="261" r:id="Rcc41f890461a45e2"/>
    <p:sldId xmlns:r="http://schemas.openxmlformats.org/officeDocument/2006/relationships" id="262" r:id="R2ea648abe1db41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9a68b399641e9" /><Relationship Type="http://schemas.openxmlformats.org/officeDocument/2006/relationships/slide" Target="/ppt/slides/slide1.xml" Id="R8488d1945c3849a6" /><Relationship Type="http://schemas.openxmlformats.org/officeDocument/2006/relationships/slide" Target="/ppt/slides/slide2.xml" Id="R7155802e2c434c81" /><Relationship Type="http://schemas.openxmlformats.org/officeDocument/2006/relationships/slide" Target="/ppt/slides/slide3.xml" Id="R9a520675852449a9" /><Relationship Type="http://schemas.openxmlformats.org/officeDocument/2006/relationships/slide" Target="/ppt/slides/slide4.xml" Id="Raa455c3730e44cc1" /><Relationship Type="http://schemas.openxmlformats.org/officeDocument/2006/relationships/slide" Target="/ppt/slides/slide5.xml" Id="R7c1fded4c7b04bac" /><Relationship Type="http://schemas.openxmlformats.org/officeDocument/2006/relationships/slide" Target="/ppt/slides/slide6.xml" Id="Rcc41f890461a45e2" /><Relationship Type="http://schemas.openxmlformats.org/officeDocument/2006/relationships/slide" Target="/ppt/slides/slide7.xml" Id="R2ea648abe1db41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4eaaf67834c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4ada6193c47c0" /><Relationship Type="http://schemas.openxmlformats.org/officeDocument/2006/relationships/theme" Target="/ppt/slideMasters/theme/theme1.xml" Id="R808ded5cccf44b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b4ada6193c47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ed5ef7e41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793184b1b43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a94fffd344c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5b3a0500045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90bcb52e646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1608c575c4a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20d9efd4f43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VILLANGERS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VILLANGERS HOLDING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2 849 203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33 571 864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37 953 041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VILL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STØLANE 24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Villanger &amp; Sønner AS, Kvassnesvegen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830 323 902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