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ec8d07b43c43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1c56a9582b44ce"/>
  </p:sldMasterIdLst>
  <p:sldIdLst>
    <p:sldId xmlns:r="http://schemas.openxmlformats.org/officeDocument/2006/relationships" id="256" r:id="Rbbeb3cc4f1f6439c"/>
    <p:sldId xmlns:r="http://schemas.openxmlformats.org/officeDocument/2006/relationships" id="257" r:id="R49701fbc76904a7c"/>
    <p:sldId xmlns:r="http://schemas.openxmlformats.org/officeDocument/2006/relationships" id="258" r:id="R73917be2a04e40cf"/>
    <p:sldId xmlns:r="http://schemas.openxmlformats.org/officeDocument/2006/relationships" id="259" r:id="R35b86c57a0dd456e"/>
    <p:sldId xmlns:r="http://schemas.openxmlformats.org/officeDocument/2006/relationships" id="260" r:id="R252bcd68139944ff"/>
    <p:sldId xmlns:r="http://schemas.openxmlformats.org/officeDocument/2006/relationships" id="261" r:id="Rd9f707d26c2c41f8"/>
    <p:sldId xmlns:r="http://schemas.openxmlformats.org/officeDocument/2006/relationships" id="262" r:id="R58214c2545d645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1c56a9582b44ce" /><Relationship Type="http://schemas.openxmlformats.org/officeDocument/2006/relationships/slide" Target="/ppt/slides/slide1.xml" Id="Rbbeb3cc4f1f6439c" /><Relationship Type="http://schemas.openxmlformats.org/officeDocument/2006/relationships/slide" Target="/ppt/slides/slide2.xml" Id="R49701fbc76904a7c" /><Relationship Type="http://schemas.openxmlformats.org/officeDocument/2006/relationships/slide" Target="/ppt/slides/slide3.xml" Id="R73917be2a04e40cf" /><Relationship Type="http://schemas.openxmlformats.org/officeDocument/2006/relationships/slide" Target="/ppt/slides/slide4.xml" Id="R35b86c57a0dd456e" /><Relationship Type="http://schemas.openxmlformats.org/officeDocument/2006/relationships/slide" Target="/ppt/slides/slide5.xml" Id="R252bcd68139944ff" /><Relationship Type="http://schemas.openxmlformats.org/officeDocument/2006/relationships/slide" Target="/ppt/slides/slide6.xml" Id="Rd9f707d26c2c41f8" /><Relationship Type="http://schemas.openxmlformats.org/officeDocument/2006/relationships/slide" Target="/ppt/slides/slide7.xml" Id="R58214c2545d645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80f87d47c4c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b11bf66a14aa2" /><Relationship Type="http://schemas.openxmlformats.org/officeDocument/2006/relationships/theme" Target="/ppt/slideMasters/theme/theme1.xml" Id="R971a63d80e8b41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7b11bf66a14a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4acaf209148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648be425b4b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27270a49041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1416e847d4b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2fcc7bd8e49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e8886d2b942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795ce6bc945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 HARALDSEID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HARALDSEID HOLDING AS ble etablert [år] og holder til i Skjold.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299 301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1 534 735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HARALDSEID STIG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Skjoldavikvegen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5574 Skjold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830 631 402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