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47d97bbfc949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15b995d5fe48c3"/>
  </p:sldMasterIdLst>
  <p:sldIdLst>
    <p:sldId xmlns:r="http://schemas.openxmlformats.org/officeDocument/2006/relationships" id="256" r:id="R190bb2d187e24dcb"/>
    <p:sldId xmlns:r="http://schemas.openxmlformats.org/officeDocument/2006/relationships" id="257" r:id="Rdf7d7abb09064158"/>
    <p:sldId xmlns:r="http://schemas.openxmlformats.org/officeDocument/2006/relationships" id="258" r:id="R0108aec870aa4bda"/>
    <p:sldId xmlns:r="http://schemas.openxmlformats.org/officeDocument/2006/relationships" id="259" r:id="R9b33cf5f2d994f6e"/>
    <p:sldId xmlns:r="http://schemas.openxmlformats.org/officeDocument/2006/relationships" id="260" r:id="R402a0717ede5421f"/>
    <p:sldId xmlns:r="http://schemas.openxmlformats.org/officeDocument/2006/relationships" id="261" r:id="R57fb6e26b846445c"/>
    <p:sldId xmlns:r="http://schemas.openxmlformats.org/officeDocument/2006/relationships" id="262" r:id="R002a9cf3e1874f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15b995d5fe48c3" /><Relationship Type="http://schemas.openxmlformats.org/officeDocument/2006/relationships/slide" Target="/ppt/slides/slide1.xml" Id="R190bb2d187e24dcb" /><Relationship Type="http://schemas.openxmlformats.org/officeDocument/2006/relationships/slide" Target="/ppt/slides/slide2.xml" Id="Rdf7d7abb09064158" /><Relationship Type="http://schemas.openxmlformats.org/officeDocument/2006/relationships/slide" Target="/ppt/slides/slide3.xml" Id="R0108aec870aa4bda" /><Relationship Type="http://schemas.openxmlformats.org/officeDocument/2006/relationships/slide" Target="/ppt/slides/slide4.xml" Id="R9b33cf5f2d994f6e" /><Relationship Type="http://schemas.openxmlformats.org/officeDocument/2006/relationships/slide" Target="/ppt/slides/slide5.xml" Id="R402a0717ede5421f" /><Relationship Type="http://schemas.openxmlformats.org/officeDocument/2006/relationships/slide" Target="/ppt/slides/slide6.xml" Id="R57fb6e26b846445c" /><Relationship Type="http://schemas.openxmlformats.org/officeDocument/2006/relationships/slide" Target="/ppt/slides/slide7.xml" Id="R002a9cf3e1874f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4c0436a954e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7513f70cd480b" /><Relationship Type="http://schemas.openxmlformats.org/officeDocument/2006/relationships/theme" Target="/ppt/slideMasters/theme/theme1.xml" Id="Rb48f91384e8140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77513f70cd48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70459fb4244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82f4a734c47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12362929d42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098e634b64d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9831a060947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f7db2452341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abfc697e84c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MAGNUSEN HOLDING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235 667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BRANDBO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