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5bd555a85e4e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97653818f4365"/>
  </p:sldMasterIdLst>
  <p:sldIdLst>
    <p:sldId xmlns:r="http://schemas.openxmlformats.org/officeDocument/2006/relationships" id="256" r:id="Rb14822240f9344df"/>
    <p:sldId xmlns:r="http://schemas.openxmlformats.org/officeDocument/2006/relationships" id="257" r:id="Re110cd1f00854f0b"/>
    <p:sldId xmlns:r="http://schemas.openxmlformats.org/officeDocument/2006/relationships" id="258" r:id="Rf3fbac631bf34f30"/>
    <p:sldId xmlns:r="http://schemas.openxmlformats.org/officeDocument/2006/relationships" id="259" r:id="Rdf53d9f668c64f48"/>
    <p:sldId xmlns:r="http://schemas.openxmlformats.org/officeDocument/2006/relationships" id="260" r:id="Rcb0d5045ab434ad0"/>
    <p:sldId xmlns:r="http://schemas.openxmlformats.org/officeDocument/2006/relationships" id="261" r:id="R322e873246be4d42"/>
    <p:sldId xmlns:r="http://schemas.openxmlformats.org/officeDocument/2006/relationships" id="262" r:id="Rf0c85984dd3c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97653818f4365" /><Relationship Type="http://schemas.openxmlformats.org/officeDocument/2006/relationships/slide" Target="/ppt/slides/slide1.xml" Id="Rb14822240f9344df" /><Relationship Type="http://schemas.openxmlformats.org/officeDocument/2006/relationships/slide" Target="/ppt/slides/slide2.xml" Id="Re110cd1f00854f0b" /><Relationship Type="http://schemas.openxmlformats.org/officeDocument/2006/relationships/slide" Target="/ppt/slides/slide3.xml" Id="Rf3fbac631bf34f30" /><Relationship Type="http://schemas.openxmlformats.org/officeDocument/2006/relationships/slide" Target="/ppt/slides/slide4.xml" Id="Rdf53d9f668c64f48" /><Relationship Type="http://schemas.openxmlformats.org/officeDocument/2006/relationships/slide" Target="/ppt/slides/slide5.xml" Id="Rcb0d5045ab434ad0" /><Relationship Type="http://schemas.openxmlformats.org/officeDocument/2006/relationships/slide" Target="/ppt/slides/slide6.xml" Id="R322e873246be4d42" /><Relationship Type="http://schemas.openxmlformats.org/officeDocument/2006/relationships/slide" Target="/ppt/slides/slide7.xml" Id="Rf0c85984dd3c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95536ed06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0360c15444252" /><Relationship Type="http://schemas.openxmlformats.org/officeDocument/2006/relationships/theme" Target="/ppt/slideMasters/theme/theme1.xml" Id="R3a15ebdb7ed4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0360c1544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8f60caa7c4c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ea22f3aea45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8f4622d78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4203fa78f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7593ecb10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605062150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fe7885c85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