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97aa49a28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92e0cf9d945c3"/>
  </p:sldMasterIdLst>
  <p:sldIdLst>
    <p:sldId xmlns:r="http://schemas.openxmlformats.org/officeDocument/2006/relationships" id="256" r:id="Rcc1d73d7fd694b04"/>
    <p:sldId xmlns:r="http://schemas.openxmlformats.org/officeDocument/2006/relationships" id="257" r:id="Raabcff2366ed4114"/>
    <p:sldId xmlns:r="http://schemas.openxmlformats.org/officeDocument/2006/relationships" id="258" r:id="Rc9781fa9e5a849a8"/>
    <p:sldId xmlns:r="http://schemas.openxmlformats.org/officeDocument/2006/relationships" id="259" r:id="R01610cb6740442c8"/>
    <p:sldId xmlns:r="http://schemas.openxmlformats.org/officeDocument/2006/relationships" id="260" r:id="Rc8388624cb3b4fca"/>
    <p:sldId xmlns:r="http://schemas.openxmlformats.org/officeDocument/2006/relationships" id="261" r:id="R0103fe64c6f7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92e0cf9d945c3" /><Relationship Type="http://schemas.openxmlformats.org/officeDocument/2006/relationships/slide" Target="/ppt/slides/slide1.xml" Id="Rcc1d73d7fd694b04" /><Relationship Type="http://schemas.openxmlformats.org/officeDocument/2006/relationships/slide" Target="/ppt/slides/slide2.xml" Id="Raabcff2366ed4114" /><Relationship Type="http://schemas.openxmlformats.org/officeDocument/2006/relationships/slide" Target="/ppt/slides/slide3.xml" Id="Rc9781fa9e5a849a8" /><Relationship Type="http://schemas.openxmlformats.org/officeDocument/2006/relationships/slide" Target="/ppt/slides/slide4.xml" Id="R01610cb6740442c8" /><Relationship Type="http://schemas.openxmlformats.org/officeDocument/2006/relationships/slide" Target="/ppt/slides/slide5.xml" Id="Rc8388624cb3b4fca" /><Relationship Type="http://schemas.openxmlformats.org/officeDocument/2006/relationships/slide" Target="/ppt/slides/slide6.xml" Id="R0103fe64c6f7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515246ccd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fe9b327cf4e2b" /><Relationship Type="http://schemas.openxmlformats.org/officeDocument/2006/relationships/theme" Target="/ppt/slideMasters/theme/theme1.xml" Id="R501561476d89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fe9b327cf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32b298520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7c7771ff6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84f7f779b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5e627516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f71250ec8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2f81054ac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