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f5a0c3c8494d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3f259f9b04182"/>
  </p:sldMasterIdLst>
  <p:sldIdLst>
    <p:sldId xmlns:r="http://schemas.openxmlformats.org/officeDocument/2006/relationships" id="256" r:id="Ree53c9b87e444021"/>
    <p:sldId xmlns:r="http://schemas.openxmlformats.org/officeDocument/2006/relationships" id="257" r:id="Rbd82979862544645"/>
    <p:sldId xmlns:r="http://schemas.openxmlformats.org/officeDocument/2006/relationships" id="258" r:id="R7f2b80e7f3ce4845"/>
    <p:sldId xmlns:r="http://schemas.openxmlformats.org/officeDocument/2006/relationships" id="259" r:id="R6c08235a20ea4fbe"/>
    <p:sldId xmlns:r="http://schemas.openxmlformats.org/officeDocument/2006/relationships" id="260" r:id="R1de08e7514504aa9"/>
    <p:sldId xmlns:r="http://schemas.openxmlformats.org/officeDocument/2006/relationships" id="261" r:id="R8939aa998d2a4ad5"/>
    <p:sldId xmlns:r="http://schemas.openxmlformats.org/officeDocument/2006/relationships" id="262" r:id="R2cd6e4a057bf4e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3f259f9b04182" /><Relationship Type="http://schemas.openxmlformats.org/officeDocument/2006/relationships/slide" Target="/ppt/slides/slide1.xml" Id="Ree53c9b87e444021" /><Relationship Type="http://schemas.openxmlformats.org/officeDocument/2006/relationships/slide" Target="/ppt/slides/slide2.xml" Id="Rbd82979862544645" /><Relationship Type="http://schemas.openxmlformats.org/officeDocument/2006/relationships/slide" Target="/ppt/slides/slide3.xml" Id="R7f2b80e7f3ce4845" /><Relationship Type="http://schemas.openxmlformats.org/officeDocument/2006/relationships/slide" Target="/ppt/slides/slide4.xml" Id="R6c08235a20ea4fbe" /><Relationship Type="http://schemas.openxmlformats.org/officeDocument/2006/relationships/slide" Target="/ppt/slides/slide5.xml" Id="R1de08e7514504aa9" /><Relationship Type="http://schemas.openxmlformats.org/officeDocument/2006/relationships/slide" Target="/ppt/slides/slide6.xml" Id="R8939aa998d2a4ad5" /><Relationship Type="http://schemas.openxmlformats.org/officeDocument/2006/relationships/slide" Target="/ppt/slides/slide7.xml" Id="R2cd6e4a057bf4e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a568c6d984b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88708a2914ef7" /><Relationship Type="http://schemas.openxmlformats.org/officeDocument/2006/relationships/theme" Target="/ppt/slideMasters/theme/theme1.xml" Id="Re73d6dabd92b49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88708a291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cc0dced9b4d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c11679c7d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8c108c87e45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c2ed202f64a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7721585064a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243f56b0847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ff66a83c8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HOLDINGS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HEBJERK MUREN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ALEXANDER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