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67e411f9f345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fd3c1cd74f476a"/>
  </p:sldMasterIdLst>
  <p:sldIdLst>
    <p:sldId xmlns:r="http://schemas.openxmlformats.org/officeDocument/2006/relationships" id="256" r:id="Re741938b0e2f441a"/>
    <p:sldId xmlns:r="http://schemas.openxmlformats.org/officeDocument/2006/relationships" id="257" r:id="R3048f53b3b0b45a9"/>
    <p:sldId xmlns:r="http://schemas.openxmlformats.org/officeDocument/2006/relationships" id="258" r:id="Re14e10b18c874f2d"/>
    <p:sldId xmlns:r="http://schemas.openxmlformats.org/officeDocument/2006/relationships" id="259" r:id="R72e2de6877bf4dd0"/>
    <p:sldId xmlns:r="http://schemas.openxmlformats.org/officeDocument/2006/relationships" id="260" r:id="Rec7cee81a0e84138"/>
    <p:sldId xmlns:r="http://schemas.openxmlformats.org/officeDocument/2006/relationships" id="261" r:id="R5acdbd4b404f45ae"/>
    <p:sldId xmlns:r="http://schemas.openxmlformats.org/officeDocument/2006/relationships" id="262" r:id="Rcc1c399083224e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fd3c1cd74f476a" /><Relationship Type="http://schemas.openxmlformats.org/officeDocument/2006/relationships/slide" Target="/ppt/slides/slide1.xml" Id="Re741938b0e2f441a" /><Relationship Type="http://schemas.openxmlformats.org/officeDocument/2006/relationships/slide" Target="/ppt/slides/slide2.xml" Id="R3048f53b3b0b45a9" /><Relationship Type="http://schemas.openxmlformats.org/officeDocument/2006/relationships/slide" Target="/ppt/slides/slide3.xml" Id="Re14e10b18c874f2d" /><Relationship Type="http://schemas.openxmlformats.org/officeDocument/2006/relationships/slide" Target="/ppt/slides/slide4.xml" Id="R72e2de6877bf4dd0" /><Relationship Type="http://schemas.openxmlformats.org/officeDocument/2006/relationships/slide" Target="/ppt/slides/slide5.xml" Id="Rec7cee81a0e84138" /><Relationship Type="http://schemas.openxmlformats.org/officeDocument/2006/relationships/slide" Target="/ppt/slides/slide6.xml" Id="R5acdbd4b404f45ae" /><Relationship Type="http://schemas.openxmlformats.org/officeDocument/2006/relationships/slide" Target="/ppt/slides/slide7.xml" Id="Rcc1c399083224e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9348943c6145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69fde06c24d10" /><Relationship Type="http://schemas.openxmlformats.org/officeDocument/2006/relationships/theme" Target="/ppt/slideMasters/theme/theme1.xml" Id="Rb5482fddcb3542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a69fde06c24d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5a398f23d4d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c25bda4b14e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3888b5c9f49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50c8d10964d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3ac44abb541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0e60d670d48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dc930b9654e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HAFF INVEST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3 504 837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3 510 407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ANITA FUGLERUD FLUGSTAD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Torkesvingen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2819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831 755 202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