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4fe533180f4e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5c16b085b640d1"/>
  </p:sldMasterIdLst>
  <p:sldIdLst>
    <p:sldId xmlns:r="http://schemas.openxmlformats.org/officeDocument/2006/relationships" id="256" r:id="R064bec94a66f4620"/>
    <p:sldId xmlns:r="http://schemas.openxmlformats.org/officeDocument/2006/relationships" id="257" r:id="R3d6b0a5850124aa8"/>
    <p:sldId xmlns:r="http://schemas.openxmlformats.org/officeDocument/2006/relationships" id="258" r:id="R762c2722a4bb4e67"/>
    <p:sldId xmlns:r="http://schemas.openxmlformats.org/officeDocument/2006/relationships" id="259" r:id="R8b8df941e8214630"/>
    <p:sldId xmlns:r="http://schemas.openxmlformats.org/officeDocument/2006/relationships" id="260" r:id="R54624ca7055b418b"/>
    <p:sldId xmlns:r="http://schemas.openxmlformats.org/officeDocument/2006/relationships" id="261" r:id="R5165f2d74a6c4ca3"/>
    <p:sldId xmlns:r="http://schemas.openxmlformats.org/officeDocument/2006/relationships" id="262" r:id="Rca24543c012749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5c16b085b640d1" /><Relationship Type="http://schemas.openxmlformats.org/officeDocument/2006/relationships/slide" Target="/ppt/slides/slide1.xml" Id="R064bec94a66f4620" /><Relationship Type="http://schemas.openxmlformats.org/officeDocument/2006/relationships/slide" Target="/ppt/slides/slide2.xml" Id="R3d6b0a5850124aa8" /><Relationship Type="http://schemas.openxmlformats.org/officeDocument/2006/relationships/slide" Target="/ppt/slides/slide3.xml" Id="R762c2722a4bb4e67" /><Relationship Type="http://schemas.openxmlformats.org/officeDocument/2006/relationships/slide" Target="/ppt/slides/slide4.xml" Id="R8b8df941e8214630" /><Relationship Type="http://schemas.openxmlformats.org/officeDocument/2006/relationships/slide" Target="/ppt/slides/slide5.xml" Id="R54624ca7055b418b" /><Relationship Type="http://schemas.openxmlformats.org/officeDocument/2006/relationships/slide" Target="/ppt/slides/slide6.xml" Id="R5165f2d74a6c4ca3" /><Relationship Type="http://schemas.openxmlformats.org/officeDocument/2006/relationships/slide" Target="/ppt/slides/slide7.xml" Id="Rca24543c012749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cd892c98ea4b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b38ffdc1b841dd" /><Relationship Type="http://schemas.openxmlformats.org/officeDocument/2006/relationships/theme" Target="/ppt/slideMasters/theme/theme1.xml" Id="R01f4feb0f1ac45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b38ffdc1b841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f630000af14c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aa8ca3f28646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ab18b81ae48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53d8496ef64a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c0e974b40847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cec52ab3274b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3bf7d6024748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KAONI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KAONI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143 767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−83 072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10 057 096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74 443 609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74 460 174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 ØIE NILSEN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Øie Nilsen, Kingos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831 755 512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