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8463babb4744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b7dc3a77fa4471"/>
  </p:sldMasterIdLst>
  <p:sldIdLst>
    <p:sldId xmlns:r="http://schemas.openxmlformats.org/officeDocument/2006/relationships" id="256" r:id="Rc5cc5b488054444e"/>
    <p:sldId xmlns:r="http://schemas.openxmlformats.org/officeDocument/2006/relationships" id="257" r:id="Rf6a2d8bccb8840b0"/>
    <p:sldId xmlns:r="http://schemas.openxmlformats.org/officeDocument/2006/relationships" id="258" r:id="R93adb205467f4ab8"/>
    <p:sldId xmlns:r="http://schemas.openxmlformats.org/officeDocument/2006/relationships" id="259" r:id="R12e041d0dccc4e02"/>
    <p:sldId xmlns:r="http://schemas.openxmlformats.org/officeDocument/2006/relationships" id="260" r:id="R22c2b165f17c4428"/>
    <p:sldId xmlns:r="http://schemas.openxmlformats.org/officeDocument/2006/relationships" id="261" r:id="R0393217f2f6342b5"/>
    <p:sldId xmlns:r="http://schemas.openxmlformats.org/officeDocument/2006/relationships" id="262" r:id="R7042262c395c4a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b7dc3a77fa4471" /><Relationship Type="http://schemas.openxmlformats.org/officeDocument/2006/relationships/slide" Target="/ppt/slides/slide1.xml" Id="Rc5cc5b488054444e" /><Relationship Type="http://schemas.openxmlformats.org/officeDocument/2006/relationships/slide" Target="/ppt/slides/slide2.xml" Id="Rf6a2d8bccb8840b0" /><Relationship Type="http://schemas.openxmlformats.org/officeDocument/2006/relationships/slide" Target="/ppt/slides/slide3.xml" Id="R93adb205467f4ab8" /><Relationship Type="http://schemas.openxmlformats.org/officeDocument/2006/relationships/slide" Target="/ppt/slides/slide4.xml" Id="R12e041d0dccc4e02" /><Relationship Type="http://schemas.openxmlformats.org/officeDocument/2006/relationships/slide" Target="/ppt/slides/slide5.xml" Id="R22c2b165f17c4428" /><Relationship Type="http://schemas.openxmlformats.org/officeDocument/2006/relationships/slide" Target="/ppt/slides/slide6.xml" Id="R0393217f2f6342b5" /><Relationship Type="http://schemas.openxmlformats.org/officeDocument/2006/relationships/slide" Target="/ppt/slides/slide7.xml" Id="R7042262c395c4a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ae56a6ca0546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c5aaec62a143c2" /><Relationship Type="http://schemas.openxmlformats.org/officeDocument/2006/relationships/theme" Target="/ppt/slideMasters/theme/theme1.xml" Id="Rc8815f3431574e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c5aaec62a143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0667f4c2f54d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659c58ea647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6db6d4ff4344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4c0814620742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6099a20c7a40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5bf6e3ef914f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f392c458248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NIKI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613 800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−4 735 941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45 946 448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741 504 851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1 182 068 092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HAALAND HEDDA MJØR G  –  33,6 %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SØGAARD CATHRINE MJØR G  –  33,6 %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MORTEN  –  14,1 %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TORGEIR  –  10,3 %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TORGEIR  –  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ANNE  –  3,1 %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Gyldenløves gate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831 758 562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