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d08189db6442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b63f98f3f24a37"/>
  </p:sldMasterIdLst>
  <p:sldIdLst>
    <p:sldId xmlns:r="http://schemas.openxmlformats.org/officeDocument/2006/relationships" id="256" r:id="Rbf30ce05941b4c16"/>
    <p:sldId xmlns:r="http://schemas.openxmlformats.org/officeDocument/2006/relationships" id="257" r:id="Rf18b48ae52804628"/>
    <p:sldId xmlns:r="http://schemas.openxmlformats.org/officeDocument/2006/relationships" id="258" r:id="R2712aba3f472481d"/>
    <p:sldId xmlns:r="http://schemas.openxmlformats.org/officeDocument/2006/relationships" id="259" r:id="R485e36c4723e4edf"/>
    <p:sldId xmlns:r="http://schemas.openxmlformats.org/officeDocument/2006/relationships" id="260" r:id="R24aefb13de71474d"/>
    <p:sldId xmlns:r="http://schemas.openxmlformats.org/officeDocument/2006/relationships" id="261" r:id="Ra43a2abaa73f4a80"/>
    <p:sldId xmlns:r="http://schemas.openxmlformats.org/officeDocument/2006/relationships" id="262" r:id="R18cc97fd787f41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b63f98f3f24a37" /><Relationship Type="http://schemas.openxmlformats.org/officeDocument/2006/relationships/slide" Target="/ppt/slides/slide1.xml" Id="Rbf30ce05941b4c16" /><Relationship Type="http://schemas.openxmlformats.org/officeDocument/2006/relationships/slide" Target="/ppt/slides/slide2.xml" Id="Rf18b48ae52804628" /><Relationship Type="http://schemas.openxmlformats.org/officeDocument/2006/relationships/slide" Target="/ppt/slides/slide3.xml" Id="R2712aba3f472481d" /><Relationship Type="http://schemas.openxmlformats.org/officeDocument/2006/relationships/slide" Target="/ppt/slides/slide4.xml" Id="R485e36c4723e4edf" /><Relationship Type="http://schemas.openxmlformats.org/officeDocument/2006/relationships/slide" Target="/ppt/slides/slide5.xml" Id="R24aefb13de71474d" /><Relationship Type="http://schemas.openxmlformats.org/officeDocument/2006/relationships/slide" Target="/ppt/slides/slide6.xml" Id="Ra43a2abaa73f4a80" /><Relationship Type="http://schemas.openxmlformats.org/officeDocument/2006/relationships/slide" Target="/ppt/slides/slide7.xml" Id="R18cc97fd787f41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1d9c55ee5c40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cc9c0dc0f74f4e" /><Relationship Type="http://schemas.openxmlformats.org/officeDocument/2006/relationships/theme" Target="/ppt/slideMasters/theme/theme1.xml" Id="R24d0c79f9c844c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cc9c0dc0f74f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87cf0766304c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060f24f91649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8787e9286d44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c938648eb64c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7e20d01a184e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ff3c9f791746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2d9aae9ce84c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VICAMA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VICAMA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1 709 000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−8 793 000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−44 504 000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669 880 000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1 575 173 000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CHAMP CAPITAL AS  –  32,7 %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M&amp;V HOLDING AS  –  32,7 %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VIHECA CAPITAL AS  –  32,7 %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KAMUL AS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Tjuvholmen allé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831 982 942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